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Lst>
  <p:notesMasterIdLst>
    <p:notesMasterId r:id="rId17"/>
  </p:notesMasterIdLst>
  <p:handoutMasterIdLst>
    <p:handoutMasterId r:id="rId18"/>
  </p:handoutMasterIdLst>
  <p:sldIdLst>
    <p:sldId id="2147482928" r:id="rId2"/>
    <p:sldId id="399" r:id="rId3"/>
    <p:sldId id="2147482917" r:id="rId4"/>
    <p:sldId id="2147482905" r:id="rId5"/>
    <p:sldId id="2147482904" r:id="rId6"/>
    <p:sldId id="2147482906" r:id="rId7"/>
    <p:sldId id="2147482901" r:id="rId8"/>
    <p:sldId id="2147482907" r:id="rId9"/>
    <p:sldId id="2147482918" r:id="rId10"/>
    <p:sldId id="2147482908" r:id="rId11"/>
    <p:sldId id="2147482924" r:id="rId12"/>
    <p:sldId id="2147482925" r:id="rId13"/>
    <p:sldId id="2147482916" r:id="rId14"/>
    <p:sldId id="2147482926" r:id="rId15"/>
    <p:sldId id="2142532951" r:id="rId16"/>
  </p:sldIdLst>
  <p:sldSz cx="24387175" cy="13716000"/>
  <p:notesSz cx="6858000" cy="9144000"/>
  <p:embeddedFontLst>
    <p:embeddedFont>
      <p:font typeface="IBM Plex Sans" panose="020B0503050203000203" pitchFamily="34" charset="0"/>
      <p:regular r:id="rId19"/>
      <p:bold r:id="rId20"/>
      <p:italic r:id="rId21"/>
      <p:boldItalic r:id="rId22"/>
    </p:embeddedFont>
    <p:embeddedFont>
      <p:font typeface="IBM Plex Sans ExtLt" panose="020B0604020202020204" charset="0"/>
      <p:regular r:id="rId23"/>
      <p:italic r:id="rId24"/>
    </p:embeddedFont>
    <p:embeddedFont>
      <p:font typeface="IBM Plex Sans Light" panose="020B0403050203000203" pitchFamily="34" charset="0"/>
      <p:regular r:id="rId25"/>
      <p:italic r:id="rId26"/>
    </p:embeddedFont>
    <p:embeddedFont>
      <p:font typeface="Nunito" pitchFamily="2" charset="0"/>
      <p:regular r:id="rId27"/>
      <p:bold r:id="rId28"/>
      <p:italic r:id="rId29"/>
      <p:boldItalic r:id="rId30"/>
    </p:embeddedFont>
    <p:embeddedFont>
      <p:font typeface="Source Sans Pro" panose="020B0503030403020204" pitchFamily="34" charset="0"/>
      <p:regular r:id="rId31"/>
      <p:bold r:id="rId32"/>
      <p:italic r:id="rId33"/>
      <p:boldItalic r:id="rId34"/>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240C83-B322-10D6-062F-819233246F17}" name="Diana Stanciulescu" initials="DS" userId="S::diana.stanciulescu@ro.ibm.com::8457c4d8-b183-4fb8-9506-2337bdfae6b8" providerId="AD"/>
  <p188:author id="{471F5894-9527-7E5F-AE6F-3881B44FA2B8}" name="Gabriel Barbu" initials="" userId="S::gabriel.barbu@ibm.com::3d0c1c4c-23d9-4258-9226-f99453c1293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40" autoAdjust="0"/>
    <p:restoredTop sz="73259" autoAdjust="0"/>
  </p:normalViewPr>
  <p:slideViewPr>
    <p:cSldViewPr snapToGrid="0" snapToObjects="1">
      <p:cViewPr varScale="1">
        <p:scale>
          <a:sx n="50" d="100"/>
          <a:sy n="50" d="100"/>
        </p:scale>
        <p:origin x="66" y="444"/>
      </p:cViewPr>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dirty="0"/>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i.plainenglish.io/advanced-rag-part-01-problems-of-naive-rag-7e5f8ebb68d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raghav_47115/overcoming-rag-challenges-common-pitfalls-and-how-to-avoid-them-introduction-23de0637e11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eeksforgeeks.org/what-is-retrieval-augmented-generation-ra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bm.com/think/topics/rag-techniques?mhsrc=ibmsearch_a&amp;mhq=rag#f0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388627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Image from: </a:t>
            </a:r>
            <a:r>
              <a:rPr lang="en-US" dirty="0">
                <a:hlinkClick r:id="rId3"/>
              </a:rPr>
              <a:t>Advanced RAG 01: Problems of Naive RAG | by Florian June | Artificial Intelligence in Plain English</a:t>
            </a:r>
            <a:r>
              <a:rPr lang="en-US" dirty="0"/>
              <a:t> https://ai.plainenglish.io/advanced-rag-part-01-problems-of-naive-rag-7e5f8ebb68d5</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215937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a:p>
        </p:txBody>
      </p:sp>
      <p:sp>
        <p:nvSpPr>
          <p:cNvPr id="5" name="Footer Placeholder 4"/>
          <p:cNvSpPr>
            <a:spLocks noGrp="1"/>
          </p:cNvSpPr>
          <p:nvPr>
            <p:ph type="ftr" sz="quarter" idx="4"/>
          </p:nvPr>
        </p:nvSpPr>
        <p:spPr/>
        <p:txBody>
          <a:bodyPr/>
          <a:lstStyle/>
          <a:p>
            <a:r>
              <a:rPr lang="en-US"/>
              <a:t>Group Name / DOC ID / Month XX, 2022 / © 2022 IBM Corporation</a:t>
            </a:r>
          </a:p>
        </p:txBody>
      </p:sp>
    </p:spTree>
    <p:extLst>
      <p:ext uri="{BB962C8B-B14F-4D97-AF65-F5344CB8AC3E}">
        <p14:creationId xmlns:p14="http://schemas.microsoft.com/office/powerpoint/2010/main" val="3915495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dirty="0"/>
              <a:t>Footer</a:t>
            </a:r>
          </a:p>
        </p:txBody>
      </p:sp>
    </p:spTree>
    <p:extLst>
      <p:ext uri="{BB962C8B-B14F-4D97-AF65-F5344CB8AC3E}">
        <p14:creationId xmlns:p14="http://schemas.microsoft.com/office/powerpoint/2010/main" val="2930823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Illustration from </a:t>
            </a:r>
            <a:r>
              <a:rPr lang="en-US" dirty="0">
                <a:hlinkClick r:id="rId3"/>
              </a:rPr>
              <a:t>Overcoming RAG Challenges: Common Pitfalls and How to Avoid Them Introduction | by Raghav | Medium</a:t>
            </a:r>
            <a:r>
              <a:rPr lang="en-US" dirty="0"/>
              <a:t> </a:t>
            </a:r>
          </a:p>
          <a:p>
            <a:r>
              <a:rPr lang="en-US" dirty="0"/>
              <a:t>https://medium.com/@raghav_47115/overcoming-rag-challenges-common-pitfalls-and-how-to-avoid-them-introduction-23de0637e11f</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95650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just" rtl="0" fontAlgn="base">
              <a:spcAft>
                <a:spcPts val="750"/>
              </a:spcAft>
              <a:buNone/>
            </a:pPr>
            <a:r>
              <a:rPr lang="en-US" b="0" i="0" dirty="0">
                <a:solidFill>
                  <a:srgbClr val="273239"/>
                </a:solidFill>
                <a:effectLst/>
                <a:latin typeface="Nunito" panose="020F0502020204030204" pitchFamily="2" charset="0"/>
              </a:rPr>
              <a:t>The retrieval-augmented generation (RAG) approach helps solve several challenges in natural language processing (NLP) and AI applications:</a:t>
            </a:r>
          </a:p>
          <a:p>
            <a:pPr algn="l" fontAlgn="base">
              <a:spcAft>
                <a:spcPts val="1800"/>
              </a:spcAft>
              <a:buFont typeface="+mj-lt"/>
              <a:buAutoNum type="arabicPeriod"/>
            </a:pPr>
            <a:r>
              <a:rPr lang="en-US" b="1" i="0" dirty="0">
                <a:solidFill>
                  <a:srgbClr val="273239"/>
                </a:solidFill>
                <a:effectLst/>
                <a:latin typeface="Nunito" panose="020F0502020204030204" pitchFamily="2" charset="0"/>
              </a:rPr>
              <a:t>Factual Inaccuracies and Hallucinations</a:t>
            </a:r>
            <a:r>
              <a:rPr lang="en-US" b="0" i="0" dirty="0">
                <a:solidFill>
                  <a:srgbClr val="273239"/>
                </a:solidFill>
                <a:effectLst/>
                <a:latin typeface="Nunito" panose="020F0502020204030204" pitchFamily="2" charset="0"/>
              </a:rPr>
              <a:t>: Traditional generative models can produce plausible but incorrect information. RAG reduces this risk by retrieving verified, external data to ground responses in factual knowledge.</a:t>
            </a:r>
          </a:p>
          <a:p>
            <a:pPr algn="l" fontAlgn="base">
              <a:spcAft>
                <a:spcPts val="1800"/>
              </a:spcAft>
              <a:buFont typeface="+mj-lt"/>
              <a:buAutoNum type="arabicPeriod" startAt="2"/>
            </a:pPr>
            <a:r>
              <a:rPr lang="en-US" b="1" i="0" dirty="0">
                <a:solidFill>
                  <a:srgbClr val="273239"/>
                </a:solidFill>
                <a:effectLst/>
                <a:latin typeface="Nunito" panose="020F0502020204030204" pitchFamily="2" charset="0"/>
              </a:rPr>
              <a:t>Outdated Information</a:t>
            </a:r>
            <a:r>
              <a:rPr lang="en-US" b="0" i="0" dirty="0">
                <a:solidFill>
                  <a:srgbClr val="273239"/>
                </a:solidFill>
                <a:effectLst/>
                <a:latin typeface="Nunito" panose="020F0502020204030204" pitchFamily="2" charset="0"/>
              </a:rPr>
              <a:t>: Static models rely on training data that may become obsolete. RAG dynamically retrieves up-to-date information, ensuring relevance and accuracy in real-time</a:t>
            </a:r>
            <a:r>
              <a:rPr lang="en-US" b="1" i="0" dirty="0">
                <a:solidFill>
                  <a:srgbClr val="273239"/>
                </a:solidFill>
                <a:effectLst/>
                <a:latin typeface="Nunito" panose="020F0502020204030204" pitchFamily="2" charset="0"/>
              </a:rPr>
              <a:t>.</a:t>
            </a:r>
            <a:endParaRPr lang="en-US" b="0" i="0" dirty="0">
              <a:solidFill>
                <a:srgbClr val="273239"/>
              </a:solidFill>
              <a:effectLst/>
              <a:latin typeface="Nunito" panose="020F0502020204030204" pitchFamily="2" charset="0"/>
            </a:endParaRPr>
          </a:p>
          <a:p>
            <a:pPr algn="l" fontAlgn="base">
              <a:spcAft>
                <a:spcPts val="1800"/>
              </a:spcAft>
              <a:buFont typeface="+mj-lt"/>
              <a:buAutoNum type="arabicPeriod" startAt="3"/>
            </a:pPr>
            <a:r>
              <a:rPr lang="en-US" b="1" i="0" dirty="0">
                <a:solidFill>
                  <a:srgbClr val="273239"/>
                </a:solidFill>
                <a:effectLst/>
                <a:latin typeface="Nunito" panose="020F0502020204030204" pitchFamily="2" charset="0"/>
              </a:rPr>
              <a:t>Contextual Relevance</a:t>
            </a:r>
            <a:r>
              <a:rPr lang="en-US" b="0" i="0" dirty="0">
                <a:solidFill>
                  <a:srgbClr val="273239"/>
                </a:solidFill>
                <a:effectLst/>
                <a:latin typeface="Nunito" panose="020F0502020204030204" pitchFamily="2" charset="0"/>
              </a:rPr>
              <a:t>: Generative models often struggle with maintaining context in complex or multi-turn conversations. RAG retrieves relevant documents to enrich the context, improving coherence and relevance.</a:t>
            </a:r>
          </a:p>
          <a:p>
            <a:pPr algn="l" fontAlgn="base">
              <a:spcAft>
                <a:spcPts val="1800"/>
              </a:spcAft>
              <a:buFont typeface="+mj-lt"/>
              <a:buAutoNum type="arabicPeriod" startAt="4"/>
            </a:pPr>
            <a:r>
              <a:rPr lang="en-US" b="1" i="0" dirty="0">
                <a:solidFill>
                  <a:srgbClr val="273239"/>
                </a:solidFill>
                <a:effectLst/>
                <a:latin typeface="Nunito" panose="020F0502020204030204" pitchFamily="2" charset="0"/>
              </a:rPr>
              <a:t>Domain-Specific Knowledge</a:t>
            </a:r>
            <a:r>
              <a:rPr lang="en-US" b="0" i="0" dirty="0">
                <a:solidFill>
                  <a:srgbClr val="273239"/>
                </a:solidFill>
                <a:effectLst/>
                <a:latin typeface="Nunito" panose="020F0502020204030204" pitchFamily="2" charset="0"/>
              </a:rPr>
              <a:t>: Generic models may lack expertise in specialized fields. RAG integrates domain-specific external knowledge for tailored and precise responses.</a:t>
            </a:r>
          </a:p>
          <a:p>
            <a:pPr algn="l" fontAlgn="base">
              <a:spcAft>
                <a:spcPts val="1800"/>
              </a:spcAft>
              <a:buFont typeface="+mj-lt"/>
              <a:buAutoNum type="arabicPeriod" startAt="5"/>
            </a:pPr>
            <a:r>
              <a:rPr lang="en-US" b="1" i="0" dirty="0">
                <a:solidFill>
                  <a:srgbClr val="273239"/>
                </a:solidFill>
                <a:effectLst/>
                <a:latin typeface="Nunito" panose="020F0502020204030204" pitchFamily="2" charset="0"/>
              </a:rPr>
              <a:t>Cost and Efficiency</a:t>
            </a:r>
            <a:r>
              <a:rPr lang="en-US" b="0" i="0" dirty="0">
                <a:solidFill>
                  <a:srgbClr val="273239"/>
                </a:solidFill>
                <a:effectLst/>
                <a:latin typeface="Nunito" panose="020F0502020204030204" pitchFamily="2" charset="0"/>
              </a:rPr>
              <a:t>: Fine-tuning large models for specific tasks is expensive. RAG eliminates the need for retraining by dynamically retrieving relevant data, reducing costs and computational load.</a:t>
            </a:r>
          </a:p>
          <a:p>
            <a:pPr algn="l" fontAlgn="base">
              <a:spcAft>
                <a:spcPts val="1800"/>
              </a:spcAft>
              <a:buFont typeface="+mj-lt"/>
              <a:buAutoNum type="arabicPeriod" startAt="6"/>
            </a:pPr>
            <a:r>
              <a:rPr lang="en-US" b="1" i="0" dirty="0">
                <a:solidFill>
                  <a:srgbClr val="273239"/>
                </a:solidFill>
                <a:effectLst/>
                <a:latin typeface="Nunito" panose="020F0502020204030204" pitchFamily="2" charset="0"/>
              </a:rPr>
              <a:t>Scalability Across Domains</a:t>
            </a:r>
            <a:r>
              <a:rPr lang="en-US" b="0" i="0" dirty="0">
                <a:solidFill>
                  <a:srgbClr val="273239"/>
                </a:solidFill>
                <a:effectLst/>
                <a:latin typeface="Nunito" panose="020F0502020204030204" pitchFamily="2" charset="0"/>
              </a:rPr>
              <a:t>: RAG is adaptable to diverse industries, from healthcare to finance, without extensive retraining, making it highly scalable</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48851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From </a:t>
            </a:r>
            <a:r>
              <a:rPr lang="en-US" dirty="0">
                <a:hlinkClick r:id="rId3"/>
              </a:rPr>
              <a:t>What is Retrieval-Augmented Generation (RAG) ? | </a:t>
            </a:r>
            <a:r>
              <a:rPr lang="en-US" dirty="0" err="1">
                <a:hlinkClick r:id="rId3"/>
              </a:rPr>
              <a:t>GeeksforGeeks</a:t>
            </a:r>
            <a:r>
              <a:rPr lang="en-US" dirty="0"/>
              <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1835304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From </a:t>
            </a:r>
            <a:r>
              <a:rPr lang="en-US" b="0" i="0" dirty="0">
                <a:solidFill>
                  <a:srgbClr val="333333"/>
                </a:solidFill>
                <a:effectLst/>
                <a:latin typeface="Source Sans Pro" panose="020B0503030403020204" pitchFamily="34" charset="0"/>
              </a:rPr>
              <a:t>https://ibm.seismic.com/Link/Content/DC4DF9Gb2HbqfGFDTb8Hh3c2HqqP</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178630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260333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algn="l" fontAlgn="base">
              <a:lnSpc>
                <a:spcPts val="1800"/>
              </a:lnSpc>
              <a:buNone/>
            </a:pPr>
            <a:r>
              <a:rPr lang="en-US" b="0" i="0" dirty="0">
                <a:solidFill>
                  <a:srgbClr val="161616"/>
                </a:solidFill>
                <a:effectLst/>
                <a:latin typeface="IBM Plex Sans" panose="020B0503050203000203" pitchFamily="34" charset="0"/>
              </a:rPr>
              <a:t>https://www.ibm.com/think/topics/rag-techniques</a:t>
            </a:r>
          </a:p>
          <a:p>
            <a:pPr algn="l" fontAlgn="base">
              <a:lnSpc>
                <a:spcPts val="1800"/>
              </a:lnSpc>
              <a:buNone/>
            </a:pPr>
            <a:endParaRPr lang="en-US" b="0" i="0" dirty="0">
              <a:solidFill>
                <a:srgbClr val="161616"/>
              </a:solidFill>
              <a:effectLst/>
              <a:latin typeface="IBM Plex Sans" panose="020B0503050203000203" pitchFamily="34" charset="0"/>
            </a:endParaRPr>
          </a:p>
          <a:p>
            <a:pPr algn="l" fontAlgn="base">
              <a:lnSpc>
                <a:spcPts val="1800"/>
              </a:lnSpc>
              <a:buNone/>
            </a:pPr>
            <a:r>
              <a:rPr lang="en-US" b="0" i="0" dirty="0">
                <a:solidFill>
                  <a:srgbClr val="161616"/>
                </a:solidFill>
                <a:effectLst/>
                <a:latin typeface="IBM Plex Sans" panose="020B0503050203000203" pitchFamily="34" charset="0"/>
              </a:rPr>
              <a:t>From </a:t>
            </a:r>
            <a:r>
              <a:rPr lang="en-US" b="1" i="1" dirty="0">
                <a:solidFill>
                  <a:srgbClr val="161616"/>
                </a:solidFill>
                <a:effectLst/>
                <a:latin typeface="inherit"/>
              </a:rPr>
              <a:t>Fig 1 illustrates the three-step process (encoding, retrieval and response generation) of how naive RAG works.</a:t>
            </a:r>
            <a:endParaRPr lang="en-US" b="0" i="0" dirty="0">
              <a:solidFill>
                <a:srgbClr val="161616"/>
              </a:solidFill>
              <a:effectLst/>
              <a:latin typeface="IBM Plex Sans" panose="020B0503050203000203" pitchFamily="34" charset="0"/>
            </a:endParaRPr>
          </a:p>
          <a:p>
            <a:pPr algn="l" fontAlgn="base">
              <a:lnSpc>
                <a:spcPts val="1800"/>
              </a:lnSpc>
              <a:buNone/>
            </a:pPr>
            <a:endParaRPr lang="en-US" b="0" i="0" dirty="0">
              <a:solidFill>
                <a:srgbClr val="161616"/>
              </a:solidFill>
              <a:effectLst/>
              <a:latin typeface="IBM Plex Sans" panose="020B0503050203000203" pitchFamily="34" charset="0"/>
            </a:endParaRPr>
          </a:p>
          <a:p>
            <a:pPr algn="l" fontAlgn="base">
              <a:lnSpc>
                <a:spcPts val="1800"/>
              </a:lnSpc>
              <a:buNone/>
            </a:pPr>
            <a:r>
              <a:rPr lang="en-US" b="0" i="0" dirty="0">
                <a:solidFill>
                  <a:srgbClr val="161616"/>
                </a:solidFill>
                <a:effectLst/>
                <a:latin typeface="IBM Plex Sans" panose="020B0503050203000203" pitchFamily="34" charset="0"/>
              </a:rPr>
              <a:t>Naive RAG relies on a rather straightforward three-step process for retrieval and content generation. The following steps explain how the retrieval process works:</a:t>
            </a:r>
          </a:p>
          <a:p>
            <a:pPr algn="l" fontAlgn="base">
              <a:buFont typeface="+mj-lt"/>
              <a:buAutoNum type="arabicPeriod"/>
            </a:pPr>
            <a:r>
              <a:rPr lang="en-US" b="1" i="0" dirty="0">
                <a:solidFill>
                  <a:srgbClr val="161616"/>
                </a:solidFill>
                <a:effectLst/>
                <a:latin typeface="inherit"/>
              </a:rPr>
              <a:t>Query encoding</a:t>
            </a:r>
            <a:r>
              <a:rPr lang="en-US" b="0" i="0" dirty="0">
                <a:solidFill>
                  <a:srgbClr val="161616"/>
                </a:solidFill>
                <a:effectLst/>
                <a:latin typeface="inherit"/>
              </a:rPr>
              <a:t>: The query made by the user is transformed into a high-dimensional vector by using an embedding model, capturing the semantic meaning of the entire query.</a:t>
            </a:r>
          </a:p>
          <a:p>
            <a:pPr algn="l" fontAlgn="base">
              <a:buFont typeface="+mj-lt"/>
              <a:buAutoNum type="arabicPeriod"/>
            </a:pPr>
            <a:r>
              <a:rPr lang="en-US" b="1" i="0" dirty="0">
                <a:solidFill>
                  <a:srgbClr val="161616"/>
                </a:solidFill>
                <a:effectLst/>
                <a:latin typeface="inherit"/>
              </a:rPr>
              <a:t>Document retrieval</a:t>
            </a:r>
            <a:r>
              <a:rPr lang="en-US" b="0" i="0" dirty="0">
                <a:solidFill>
                  <a:srgbClr val="161616"/>
                </a:solidFill>
                <a:effectLst/>
                <a:latin typeface="inherit"/>
              </a:rPr>
              <a:t>: A similarity search is performed by using this vector against repositories through vector databases retrieving the top-N documents relevant to the query. The knowledge base can be constructed from structured and unstructured data sources, such as open source datasets or enterprise datasets.</a:t>
            </a:r>
          </a:p>
          <a:p>
            <a:pPr algn="l" fontAlgn="base">
              <a:buFont typeface="+mj-lt"/>
              <a:buAutoNum type="arabicPeriod"/>
            </a:pPr>
            <a:r>
              <a:rPr lang="en-US" b="1" i="0" dirty="0">
                <a:solidFill>
                  <a:srgbClr val="161616"/>
                </a:solidFill>
                <a:effectLst/>
                <a:latin typeface="inherit"/>
              </a:rPr>
              <a:t>Response generation</a:t>
            </a:r>
            <a:r>
              <a:rPr lang="en-US" b="0" i="0" dirty="0">
                <a:solidFill>
                  <a:srgbClr val="161616"/>
                </a:solidFill>
                <a:effectLst/>
                <a:latin typeface="inherit"/>
              </a:rPr>
              <a:t>: The retrieved data sources are then served as additional context into a language model that synthesizes a coherent and informative response grounded in external knowledge </a:t>
            </a:r>
            <a:r>
              <a:rPr lang="en-US" b="0" i="0" u="none" strike="noStrike" baseline="30000" dirty="0">
                <a:solidFill>
                  <a:srgbClr val="0F62FE"/>
                </a:solidFill>
                <a:effectLst/>
                <a:latin typeface="IBM Plex Sans" panose="020B0503050203000203" pitchFamily="34" charset="0"/>
                <a:hlinkClick r:id="rId3"/>
              </a:rPr>
              <a:t>3, 4</a:t>
            </a:r>
            <a:r>
              <a:rPr lang="en-US" b="0" i="0" dirty="0">
                <a:solidFill>
                  <a:srgbClr val="161616"/>
                </a:solidFill>
                <a:effectLst/>
                <a:latin typeface="inherit"/>
              </a:rPr>
              <a:t>.</a:t>
            </a:r>
          </a:p>
          <a:p>
            <a:pPr algn="l" fontAlgn="base">
              <a:buFont typeface="+mj-lt"/>
              <a:buAutoNum type="arabicPeriod"/>
            </a:pPr>
            <a:endParaRPr lang="en-US" b="0" i="0" dirty="0">
              <a:solidFill>
                <a:srgbClr val="161616"/>
              </a:solidFill>
              <a:effectLst/>
              <a:latin typeface="inherit"/>
            </a:endParaRPr>
          </a:p>
          <a:p>
            <a:pPr algn="l" fontAlgn="base">
              <a:buNone/>
            </a:pPr>
            <a:r>
              <a:rPr lang="en-US" b="1" i="0" dirty="0">
                <a:solidFill>
                  <a:srgbClr val="161616"/>
                </a:solidFill>
                <a:effectLst/>
                <a:latin typeface="inherit"/>
              </a:rPr>
              <a:t>Applications of naive RAG</a:t>
            </a:r>
            <a:endParaRPr lang="en-US" b="0" i="0" dirty="0">
              <a:solidFill>
                <a:srgbClr val="161616"/>
              </a:solidFill>
              <a:effectLst/>
              <a:latin typeface="inherit"/>
            </a:endParaRPr>
          </a:p>
          <a:p>
            <a:pPr algn="l" fontAlgn="base">
              <a:lnSpc>
                <a:spcPts val="1800"/>
              </a:lnSpc>
              <a:buNone/>
            </a:pPr>
            <a:r>
              <a:rPr lang="en-US" b="0" i="0" dirty="0">
                <a:solidFill>
                  <a:srgbClr val="161616"/>
                </a:solidFill>
                <a:effectLst/>
                <a:latin typeface="inherit"/>
              </a:rPr>
              <a:t>Naive RAG is best suited to scenarios where simplicity, speed and ease of deployment are paramount over advanced accuracy and flexibility. The simplicity of the architecture makes it ideal for building proof-of-concept applications and enabling fast testing of ideas without the burden of cumbersome model adjustments. For example, it can be effectively used in:</a:t>
            </a:r>
          </a:p>
          <a:p>
            <a:pPr algn="l" fontAlgn="base">
              <a:lnSpc>
                <a:spcPts val="1800"/>
              </a:lnSpc>
              <a:buNone/>
            </a:pPr>
            <a:r>
              <a:rPr lang="en-US" b="0" i="0" dirty="0">
                <a:solidFill>
                  <a:srgbClr val="161616"/>
                </a:solidFill>
                <a:effectLst/>
                <a:latin typeface="inherit"/>
              </a:rPr>
              <a:t>a. </a:t>
            </a:r>
            <a:r>
              <a:rPr lang="en-US" b="1" i="0" dirty="0">
                <a:solidFill>
                  <a:srgbClr val="161616"/>
                </a:solidFill>
                <a:effectLst/>
                <a:latin typeface="inherit"/>
              </a:rPr>
              <a:t>Customer support chatbots:</a:t>
            </a:r>
            <a:r>
              <a:rPr lang="en-US" b="0" i="0" dirty="0">
                <a:solidFill>
                  <a:srgbClr val="161616"/>
                </a:solidFill>
                <a:effectLst/>
                <a:latin typeface="inherit"/>
              </a:rPr>
              <a:t> Handling frequently asked repetitive question-answering scenarios by using LLM responses.</a:t>
            </a:r>
          </a:p>
          <a:p>
            <a:pPr algn="l" fontAlgn="base">
              <a:lnSpc>
                <a:spcPts val="1800"/>
              </a:lnSpc>
              <a:buNone/>
            </a:pPr>
            <a:r>
              <a:rPr lang="en-US" b="0" i="0" dirty="0">
                <a:solidFill>
                  <a:srgbClr val="161616"/>
                </a:solidFill>
                <a:effectLst/>
                <a:latin typeface="inherit"/>
              </a:rPr>
              <a:t>b. </a:t>
            </a:r>
            <a:r>
              <a:rPr lang="en-US" b="1" i="0" dirty="0">
                <a:solidFill>
                  <a:srgbClr val="161616"/>
                </a:solidFill>
                <a:effectLst/>
                <a:latin typeface="inherit"/>
              </a:rPr>
              <a:t>Summarization and information retrieval:</a:t>
            </a:r>
            <a:r>
              <a:rPr lang="en-US" b="0" i="0" dirty="0">
                <a:solidFill>
                  <a:srgbClr val="161616"/>
                </a:solidFill>
                <a:effectLst/>
                <a:latin typeface="inherit"/>
              </a:rPr>
              <a:t> Providing a basic level of summarization by using natural language processing techniques.</a:t>
            </a:r>
          </a:p>
          <a:p>
            <a:pPr algn="l" fontAlgn="base">
              <a:lnSpc>
                <a:spcPts val="1800"/>
              </a:lnSpc>
            </a:pPr>
            <a:r>
              <a:rPr lang="en-US" b="0" i="0" dirty="0">
                <a:solidFill>
                  <a:srgbClr val="161616"/>
                </a:solidFill>
                <a:effectLst/>
                <a:latin typeface="inherit"/>
              </a:rPr>
              <a:t>c. </a:t>
            </a:r>
            <a:r>
              <a:rPr lang="en-US" b="1" i="0" dirty="0">
                <a:solidFill>
                  <a:srgbClr val="161616"/>
                </a:solidFill>
                <a:effectLst/>
                <a:latin typeface="inherit"/>
              </a:rPr>
              <a:t>AI systems for enterprises:</a:t>
            </a:r>
            <a:r>
              <a:rPr lang="en-US" b="0" i="0" dirty="0">
                <a:solidFill>
                  <a:srgbClr val="161616"/>
                </a:solidFill>
                <a:effectLst/>
                <a:latin typeface="inherit"/>
              </a:rPr>
              <a:t> Quickly retrieving relevant data from repositories to answer common queries.</a:t>
            </a:r>
          </a:p>
          <a:p>
            <a:pPr algn="l" fontAlgn="base">
              <a:buFont typeface="+mj-lt"/>
              <a:buAutoNum type="arabicPeriod"/>
            </a:pPr>
            <a:endParaRPr lang="en-US" b="0" i="0" dirty="0">
              <a:solidFill>
                <a:srgbClr val="161616"/>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008788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Slightly more technical way to view this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Footer</a:t>
            </a:r>
            <a:endParaRPr lang="en-US" dirty="0"/>
          </a:p>
        </p:txBody>
      </p:sp>
    </p:spTree>
    <p:extLst>
      <p:ext uri="{BB962C8B-B14F-4D97-AF65-F5344CB8AC3E}">
        <p14:creationId xmlns:p14="http://schemas.microsoft.com/office/powerpoint/2010/main" val="3191532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1"/>
            <a:ext cx="24387175" cy="12195175"/>
          </a:xfrm>
          <a:solidFill>
            <a:srgbClr val="E0E0E0"/>
          </a:solidFill>
        </p:spPr>
        <p:txBody>
          <a:bodyPr anchor="ctr"/>
          <a:lstStyle>
            <a:lvl1pPr algn="ctr">
              <a:defRPr>
                <a:solidFill>
                  <a:schemeClr val="accent5"/>
                </a:solidFill>
              </a:defRPr>
            </a:lvl1pPr>
          </a:lstStyle>
          <a:p>
            <a:r>
              <a:rPr lang="en-US" dirty="0"/>
              <a:t>Place imagery here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09935B61-CCB4-2F0F-6720-2DE3FDE1A05B}"/>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3F3BE6BB-D7C0-3C9B-44F9-5D564E48D8B6}"/>
              </a:ext>
            </a:extLst>
          </p:cNvPr>
          <p:cNvSpPr>
            <a:spLocks noGrp="1"/>
          </p:cNvSpPr>
          <p:nvPr>
            <p:ph type="title"/>
          </p:nvPr>
        </p:nvSpPr>
        <p:spPr>
          <a:xfrm>
            <a:off x="576000" y="311151"/>
            <a:ext cx="10101072" cy="7308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4196795180"/>
      </p:ext>
    </p:extLst>
  </p:cSld>
  <p:clrMapOvr>
    <a:masterClrMapping/>
  </p:clrMapOvr>
  <p:transition spd="med"/>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9909175" cy="4209670"/>
          </a:xfrm>
        </p:spPr>
        <p:txBody>
          <a:bodyPr/>
          <a:lstStyle>
            <a:lvl1pPr>
              <a:lnSpc>
                <a:spcPct val="100000"/>
              </a:lnSpc>
              <a:defRPr sz="68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80000" y="384048"/>
            <a:ext cx="11042073" cy="8778494"/>
          </a:xfrm>
        </p:spPr>
        <p:txBody>
          <a:bodyPr/>
          <a:lstStyle>
            <a:lvl1pPr>
              <a:lnSpc>
                <a:spcPct val="100000"/>
              </a:lnSpc>
              <a:spcBef>
                <a:spcPts val="0"/>
              </a:spcBef>
              <a:defRPr sz="6800">
                <a:solidFill>
                  <a:schemeClr val="tx2"/>
                </a:solidFill>
              </a:defRPr>
            </a:lvl1pPr>
            <a:lvl2pPr marL="585216" indent="-585216">
              <a:lnSpc>
                <a:spcPct val="100000"/>
              </a:lnSpc>
              <a:spcBef>
                <a:spcPts val="0"/>
              </a:spcBef>
              <a:defRPr sz="6800">
                <a:solidFill>
                  <a:schemeClr val="tx2"/>
                </a:solidFill>
              </a:defRPr>
            </a:lvl2pPr>
            <a:lvl3pPr marL="1097280" indent="-585216">
              <a:lnSpc>
                <a:spcPct val="100000"/>
              </a:lnSpc>
              <a:spcBef>
                <a:spcPts val="0"/>
              </a:spcBef>
              <a:defRPr sz="6800">
                <a:solidFill>
                  <a:schemeClr val="tx2"/>
                </a:solidFill>
              </a:defRPr>
            </a:lvl3pPr>
            <a:lvl4pPr marL="1755648">
              <a:lnSpc>
                <a:spcPct val="100000"/>
              </a:lnSpc>
              <a:spcBef>
                <a:spcPts val="0"/>
              </a:spcBef>
              <a:defRPr sz="68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20FC8337-4A61-6950-CEE5-DDB270D10746}"/>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F8F57643-D39B-662E-5D14-6D9BFA200F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3" name="Footer Placeholder 3">
            <a:extLst>
              <a:ext uri="{FF2B5EF4-FFF2-40B4-BE49-F238E27FC236}">
                <a16:creationId xmlns:a16="http://schemas.microsoft.com/office/drawing/2014/main" id="{949EB6B2-A4A6-F162-D0FE-417694FC70FD}"/>
              </a:ext>
            </a:extLst>
          </p:cNvPr>
          <p:cNvSpPr>
            <a:spLocks noGrp="1"/>
          </p:cNvSpPr>
          <p:nvPr>
            <p:ph type="ftr" sz="quarter" idx="18"/>
          </p:nvPr>
        </p:nvSpPr>
        <p:spPr>
          <a:xfrm>
            <a:off x="576000" y="12816000"/>
            <a:ext cx="4943476" cy="381000"/>
          </a:xfrm>
        </p:spPr>
        <p:txBody>
          <a:bodyPr/>
          <a:lstStyle/>
          <a:p>
            <a:endParaRPr lang="en-US" dirty="0"/>
          </a:p>
        </p:txBody>
      </p:sp>
      <p:sp>
        <p:nvSpPr>
          <p:cNvPr id="6" name="Slide Number">
            <a:extLst>
              <a:ext uri="{FF2B5EF4-FFF2-40B4-BE49-F238E27FC236}">
                <a16:creationId xmlns:a16="http://schemas.microsoft.com/office/drawing/2014/main" id="{4DAC6A96-E5C9-E8BD-2383-92616744093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9" name="Text Placeholder 8">
            <a:extLst>
              <a:ext uri="{FF2B5EF4-FFF2-40B4-BE49-F238E27FC236}">
                <a16:creationId xmlns:a16="http://schemas.microsoft.com/office/drawing/2014/main" id="{E0CC16BE-B09A-0C84-8A0B-5FE3F85FB19B}"/>
              </a:ext>
            </a:extLst>
          </p:cNvPr>
          <p:cNvSpPr>
            <a:spLocks noGrp="1"/>
          </p:cNvSpPr>
          <p:nvPr>
            <p:ph type="body" sz="quarter" idx="19"/>
          </p:nvPr>
        </p:nvSpPr>
        <p:spPr>
          <a:xfrm>
            <a:off x="576000" y="309600"/>
            <a:ext cx="14649450" cy="10356265"/>
          </a:xfrm>
        </p:spPr>
        <p:txBody>
          <a:bodyPr/>
          <a:lstStyle>
            <a:lvl1pPr>
              <a:lnSpc>
                <a:spcPct val="100000"/>
              </a:lnSpc>
              <a:defRPr sz="8400"/>
            </a:lvl1pPr>
          </a:lstStyle>
          <a:p>
            <a:pPr lvl="0"/>
            <a:r>
              <a:rPr lang="en-US"/>
              <a:t>Click to edit Master text styles</a:t>
            </a:r>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00" y="576072"/>
            <a:ext cx="7623175" cy="7043928"/>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628222"/>
            <a:ext cx="11050588" cy="3353065"/>
          </a:xfrm>
        </p:spPr>
        <p:txBody>
          <a:bodyPr anchor="b"/>
          <a:lstStyle>
            <a:lvl1pPr>
              <a:lnSpc>
                <a:spcPct val="90000"/>
              </a:lnSpc>
              <a:spcBef>
                <a:spcPts val="0"/>
              </a:spcBef>
              <a:defRPr sz="252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a:cxnSpLocks/>
          </p:cNvCxnSpPr>
          <p:nvPr userDrawn="1"/>
        </p:nvCxnSpPr>
        <p:spPr bwMode="auto">
          <a:xfrm>
            <a:off x="12193587" y="569913"/>
            <a:ext cx="0" cy="1162526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80000" y="576072"/>
            <a:ext cx="7620000" cy="7043928"/>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80000" y="9628222"/>
            <a:ext cx="11049000" cy="3354293"/>
          </a:xfrm>
        </p:spPr>
        <p:txBody>
          <a:bodyPr anchor="b"/>
          <a:lstStyle>
            <a:lvl1pPr>
              <a:lnSpc>
                <a:spcPct val="90000"/>
              </a:lnSpc>
              <a:spcBef>
                <a:spcPts val="0"/>
              </a:spcBef>
              <a:defRPr sz="25200" b="0" i="0">
                <a:solidFill>
                  <a:schemeClr val="accent1"/>
                </a:solidFill>
                <a:latin typeface="IBM Plex Sans ExtLt" panose="020B0303050203000203" pitchFamily="34" charset="0"/>
              </a:defRPr>
            </a:lvl1pPr>
          </a:lstStyle>
          <a:p>
            <a:r>
              <a:rPr lang="en-US" dirty="0"/>
              <a:t>+00%</a:t>
            </a:r>
          </a:p>
        </p:txBody>
      </p:sp>
      <p:sp>
        <p:nvSpPr>
          <p:cNvPr id="2" name="Footer Placeholder 3">
            <a:extLst>
              <a:ext uri="{FF2B5EF4-FFF2-40B4-BE49-F238E27FC236}">
                <a16:creationId xmlns:a16="http://schemas.microsoft.com/office/drawing/2014/main" id="{21A64AF3-E67B-E80B-A5D3-6B3533C87F91}"/>
              </a:ext>
            </a:extLst>
          </p:cNvPr>
          <p:cNvSpPr>
            <a:spLocks noGrp="1"/>
          </p:cNvSpPr>
          <p:nvPr>
            <p:ph type="ftr" sz="quarter" idx="18"/>
          </p:nvPr>
        </p:nvSpPr>
        <p:spPr>
          <a:xfrm>
            <a:off x="576000" y="12816000"/>
            <a:ext cx="4956176" cy="381000"/>
          </a:xfrm>
        </p:spPr>
        <p:txBody>
          <a:bodyPr/>
          <a:lstStyle/>
          <a:p>
            <a:endParaRPr lang="en-US" dirty="0"/>
          </a:p>
        </p:txBody>
      </p:sp>
      <p:sp>
        <p:nvSpPr>
          <p:cNvPr id="5" name="Slide Number">
            <a:extLst>
              <a:ext uri="{FF2B5EF4-FFF2-40B4-BE49-F238E27FC236}">
                <a16:creationId xmlns:a16="http://schemas.microsoft.com/office/drawing/2014/main" id="{28C4F134-9B5D-407C-F525-B2FC25B7B5CD}"/>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p:spPr>
        <p:txBody>
          <a:bodyPr/>
          <a:lstStyle>
            <a:lvl1pPr>
              <a:lnSpc>
                <a:spcPct val="90000"/>
              </a:lnSpc>
              <a:defRPr sz="132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80000" y="385200"/>
            <a:ext cx="4949825" cy="1906588"/>
          </a:xfrm>
        </p:spPr>
        <p:txBody>
          <a:bodyPr/>
          <a:lstStyle>
            <a:lvl1pPr>
              <a:lnSpc>
                <a:spcPct val="90000"/>
              </a:lnSpc>
              <a:defRPr sz="132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80000" y="2334654"/>
            <a:ext cx="4953000"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p:spPr>
        <p:txBody>
          <a:bodyPr/>
          <a:lstStyle>
            <a:lvl1pPr>
              <a:lnSpc>
                <a:spcPct val="90000"/>
              </a:lnSpc>
              <a:defRPr sz="132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86210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70675" y="1205865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856FFD0-F317-D3D7-DE9D-AA1F4AB27EEB}"/>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899D670E-69CE-BB86-FB88-291343BDEE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594475"/>
            <a:ext cx="11045952" cy="5340096"/>
          </a:xfrm>
        </p:spPr>
        <p:txBody>
          <a:bodyPr/>
          <a:lstStyle>
            <a:lvl1pPr>
              <a:lnSpc>
                <a:spcPct val="100000"/>
              </a:lnSpc>
              <a:spcBef>
                <a:spcPts val="0"/>
              </a:spcBef>
              <a:defRPr sz="8400">
                <a:solidFill>
                  <a:schemeClr val="tx1"/>
                </a:solidFill>
              </a:defRPr>
            </a:lvl1pPr>
            <a:lvl2pPr marL="786384" indent="-786384">
              <a:lnSpc>
                <a:spcPct val="100000"/>
              </a:lnSpc>
              <a:spcBef>
                <a:spcPts val="0"/>
              </a:spcBef>
              <a:defRPr sz="8400">
                <a:solidFill>
                  <a:schemeClr val="tx1"/>
                </a:solidFill>
              </a:defRPr>
            </a:lvl2pPr>
            <a:lvl3pPr marL="1499616" indent="-786384">
              <a:lnSpc>
                <a:spcPct val="100000"/>
              </a:lnSpc>
              <a:spcBef>
                <a:spcPts val="0"/>
              </a:spcBef>
              <a:defRPr sz="8400">
                <a:solidFill>
                  <a:schemeClr val="tx1"/>
                </a:solidFill>
              </a:defRPr>
            </a:lvl3pPr>
            <a:lvl4pPr marL="2286000" indent="-786384">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6000" y="309600"/>
            <a:ext cx="4949825" cy="5335586"/>
          </a:xfrm>
        </p:spPr>
        <p:txBody>
          <a:bodyPr/>
          <a:lstStyle>
            <a:lvl1pPr>
              <a:lnSpc>
                <a:spcPct val="100000"/>
              </a:lnSpc>
              <a:defRPr sz="84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09600"/>
            <a:ext cx="11049000" cy="5335587"/>
          </a:xfrm>
        </p:spPr>
        <p:txBody>
          <a:bodyPr/>
          <a:lstStyle>
            <a:lvl1pPr>
              <a:lnSpc>
                <a:spcPct val="100000"/>
              </a:lnSpc>
              <a:spcBef>
                <a:spcPts val="0"/>
              </a:spcBef>
              <a:defRPr sz="8400">
                <a:solidFill>
                  <a:schemeClr val="tx1"/>
                </a:solidFill>
              </a:defRPr>
            </a:lvl1pPr>
            <a:lvl2pPr marL="786384" indent="-786384">
              <a:lnSpc>
                <a:spcPct val="100000"/>
              </a:lnSpc>
              <a:spcBef>
                <a:spcPts val="0"/>
              </a:spcBef>
              <a:defRPr sz="8400">
                <a:solidFill>
                  <a:schemeClr val="tx1"/>
                </a:solidFill>
              </a:defRPr>
            </a:lvl2pPr>
            <a:lvl3pPr marL="1499616" indent="-786384">
              <a:lnSpc>
                <a:spcPct val="100000"/>
              </a:lnSpc>
              <a:spcBef>
                <a:spcPts val="0"/>
              </a:spcBef>
              <a:defRPr sz="8400">
                <a:solidFill>
                  <a:schemeClr val="tx1"/>
                </a:solidFill>
              </a:defRPr>
            </a:lvl3pPr>
            <a:lvl4pPr marL="2286000" indent="-786384">
              <a:lnSpc>
                <a:spcPct val="100000"/>
              </a:lnSpc>
              <a:spcBef>
                <a:spcPts val="0"/>
              </a:spcBef>
              <a:defRPr sz="84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a:cxnSpLocks/>
          </p:cNvCxnSpPr>
          <p:nvPr userDrawn="1"/>
        </p:nvCxnSpPr>
        <p:spPr bwMode="auto">
          <a:xfrm>
            <a:off x="577850" y="6097732"/>
            <a:ext cx="232346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6000" y="6594475"/>
            <a:ext cx="4946904" cy="5340096"/>
          </a:xfrm>
        </p:spPr>
        <p:txBody>
          <a:bodyPr/>
          <a:lstStyle>
            <a:lvl1pPr>
              <a:lnSpc>
                <a:spcPct val="100000"/>
              </a:lnSpc>
              <a:defRPr sz="84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4" name="Footer Placeholder 3">
            <a:extLst>
              <a:ext uri="{FF2B5EF4-FFF2-40B4-BE49-F238E27FC236}">
                <a16:creationId xmlns:a16="http://schemas.microsoft.com/office/drawing/2014/main" id="{7B9ABB71-218D-3F6E-E3F7-5348FD395D22}"/>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B77BD92D-3A6C-2396-61D4-51D7CC5B1C0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328472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4048"/>
            <a:ext cx="4951413" cy="2859087"/>
          </a:xfrm>
        </p:spPr>
        <p:txBody>
          <a:bodyPr/>
          <a:lstStyle>
            <a:lvl1pPr>
              <a:lnSpc>
                <a:spcPct val="90000"/>
              </a:lnSpc>
              <a:defRPr sz="132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2897"/>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57517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957821"/>
            <a:ext cx="4951413" cy="2857506"/>
          </a:xfrm>
        </p:spPr>
        <p:txBody>
          <a:bodyPr/>
          <a:lstStyle>
            <a:lvl1pPr>
              <a:lnSpc>
                <a:spcPct val="90000"/>
              </a:lnSpc>
              <a:defRPr sz="132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5125969"/>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9140825"/>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9526645"/>
            <a:ext cx="4951411" cy="2668530"/>
          </a:xfrm>
        </p:spPr>
        <p:txBody>
          <a:bodyPr/>
          <a:lstStyle>
            <a:lvl1pPr>
              <a:lnSpc>
                <a:spcPct val="90000"/>
              </a:lnSpc>
              <a:defRPr sz="132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9670409"/>
            <a:ext cx="7620000" cy="252476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5865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495C3AC-E4B9-F837-204B-FF01953D40BE}"/>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22119C11-B0BD-168C-0C07-D70B259D3906}"/>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2078"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00" y="3047999"/>
            <a:ext cx="4956175"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47999"/>
            <a:ext cx="4951413"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2675"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2D830AE7-F6A6-A339-0B24-876A9554C9E3}"/>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31A616C3-34A8-1D7A-67C9-8B76F2D30BD0}"/>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70675"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044825"/>
            <a:ext cx="0" cy="91454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044825"/>
            <a:ext cx="0" cy="91503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5E154F-497D-F356-4526-C17B1B098AC9}"/>
              </a:ext>
            </a:extLst>
          </p:cNvPr>
          <p:cNvSpPr>
            <a:spLocks noGrp="1"/>
          </p:cNvSpPr>
          <p:nvPr userDrawn="1">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A3714515-3CA1-0F75-0503-3208A09DFA76}"/>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4">
            <a:extLst>
              <a:ext uri="{FF2B5EF4-FFF2-40B4-BE49-F238E27FC236}">
                <a16:creationId xmlns:a16="http://schemas.microsoft.com/office/drawing/2014/main" id="{4B531E36-2064-83A6-3D5A-E40E324F8495}"/>
              </a:ext>
            </a:extLst>
          </p:cNvPr>
          <p:cNvSpPr>
            <a:spLocks noGrp="1"/>
          </p:cNvSpPr>
          <p:nvPr userDrawn="1">
            <p:ph type="body" sz="quarter" idx="11"/>
          </p:nvPr>
        </p:nvSpPr>
        <p:spPr>
          <a:xfrm>
            <a:off x="582422" y="3047999"/>
            <a:ext cx="4956175"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70587680-FBD6-A326-93E3-B3437A4124A3}"/>
              </a:ext>
            </a:extLst>
          </p:cNvPr>
          <p:cNvSpPr>
            <a:spLocks noGrp="1"/>
          </p:cNvSpPr>
          <p:nvPr userDrawn="1">
            <p:ph type="body" sz="quarter" idx="12"/>
          </p:nvPr>
        </p:nvSpPr>
        <p:spPr>
          <a:xfrm>
            <a:off x="6670675" y="3047999"/>
            <a:ext cx="4951413"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8">
            <a:extLst>
              <a:ext uri="{FF2B5EF4-FFF2-40B4-BE49-F238E27FC236}">
                <a16:creationId xmlns:a16="http://schemas.microsoft.com/office/drawing/2014/main" id="{CAE80882-A798-33A6-BF3F-DF9C75646C23}"/>
              </a:ext>
            </a:extLst>
          </p:cNvPr>
          <p:cNvSpPr>
            <a:spLocks noGrp="1"/>
          </p:cNvSpPr>
          <p:nvPr userDrawn="1">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10">
            <a:extLst>
              <a:ext uri="{FF2B5EF4-FFF2-40B4-BE49-F238E27FC236}">
                <a16:creationId xmlns:a16="http://schemas.microsoft.com/office/drawing/2014/main" id="{1809E051-5EDC-532B-0D86-AA9349AAA053}"/>
              </a:ext>
            </a:extLst>
          </p:cNvPr>
          <p:cNvSpPr>
            <a:spLocks noGrp="1"/>
          </p:cNvSpPr>
          <p:nvPr userDrawn="1">
            <p:ph type="body" sz="quarter" idx="14"/>
          </p:nvPr>
        </p:nvSpPr>
        <p:spPr>
          <a:xfrm>
            <a:off x="18862675"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047999"/>
            <a:ext cx="4951413" cy="9156701"/>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2"/>
            <a:ext cx="4953000"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8000"/>
            <a:ext cx="4953000" cy="91567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3D7A0E74-695D-C6F5-07CD-01209D58A70A}"/>
              </a:ext>
            </a:extLst>
          </p:cNvPr>
          <p:cNvCxnSpPr>
            <a:cxnSpLocks/>
          </p:cNvCxnSpPr>
          <p:nvPr userDrawn="1"/>
        </p:nvCxnSpPr>
        <p:spPr bwMode="auto">
          <a:xfrm>
            <a:off x="12188952"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19E1AC9A-B000-435B-E4BC-54B09FB7957C}"/>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userDrawn="1">
            <p:ph type="body" sz="quarter" idx="17"/>
          </p:nvPr>
        </p:nvSpPr>
        <p:spPr>
          <a:xfrm>
            <a:off x="18859500" y="576072"/>
            <a:ext cx="4959350" cy="184303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userDrawn="1">
            <p:ph type="body" sz="quarter" idx="14"/>
          </p:nvPr>
        </p:nvSpPr>
        <p:spPr>
          <a:xfrm>
            <a:off x="18859500" y="3048000"/>
            <a:ext cx="4959350" cy="91567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6C3F2C39-1D80-7B1C-F53D-B11D6327AF07}"/>
              </a:ext>
            </a:extLst>
          </p:cNvPr>
          <p:cNvSpPr>
            <a:spLocks noGrp="1"/>
          </p:cNvSpPr>
          <p:nvPr userDrawn="1">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56961C62-D766-8A68-1FA3-BF6BE095543D}"/>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00" y="3048000"/>
            <a:ext cx="4942078" cy="457835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70675" y="3047999"/>
            <a:ext cx="4951413" cy="915352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80000" y="576072"/>
            <a:ext cx="1216152" cy="1216152"/>
          </a:xfrm>
        </p:spPr>
        <p:txBody>
          <a:bodyPr anchor="ctr"/>
          <a:lstStyle>
            <a:lvl1pPr algn="ctr">
              <a:defRPr sz="16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80000" y="3047999"/>
            <a:ext cx="4942120" cy="9153524"/>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62677" y="3047999"/>
            <a:ext cx="4941886" cy="915352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8C59ECBB-8567-F0FF-2B81-7CCA543AC3AF}"/>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193F0BFF-6925-3869-6436-5F209217E4E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3EC1ADC5-863A-1C19-32F5-F71459CCBF15}"/>
              </a:ext>
            </a:extLst>
          </p:cNvPr>
          <p:cNvCxnSpPr>
            <a:cxnSpLocks/>
          </p:cNvCxnSpPr>
          <p:nvPr userDrawn="1"/>
        </p:nvCxnSpPr>
        <p:spPr bwMode="auto">
          <a:xfrm>
            <a:off x="6096000" y="570103"/>
            <a:ext cx="0" cy="1163142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 name="Straight Connector 5" descr="Vertical column divider">
            <a:extLst>
              <a:ext uri="{FF2B5EF4-FFF2-40B4-BE49-F238E27FC236}">
                <a16:creationId xmlns:a16="http://schemas.microsoft.com/office/drawing/2014/main" id="{72E1DB67-171C-F7FE-B9F6-5778755FF746}"/>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descr="Vertical column divider">
            <a:extLst>
              <a:ext uri="{FF2B5EF4-FFF2-40B4-BE49-F238E27FC236}">
                <a16:creationId xmlns:a16="http://schemas.microsoft.com/office/drawing/2014/main" id="{6EF3DAE3-95FD-80AD-F6F4-79B5745FA451}"/>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1"/>
            <a:ext cx="24387175" cy="12195175"/>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7" name="Picture 6" descr="IBM 8-bar logo">
            <a:extLst>
              <a:ext uri="{FF2B5EF4-FFF2-40B4-BE49-F238E27FC236}">
                <a16:creationId xmlns:a16="http://schemas.microsoft.com/office/drawing/2014/main" id="{B4B109D8-FCAE-74D0-0B39-85BF626C84C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ext Placeholder 6">
            <a:extLst>
              <a:ext uri="{FF2B5EF4-FFF2-40B4-BE49-F238E27FC236}">
                <a16:creationId xmlns:a16="http://schemas.microsoft.com/office/drawing/2014/main" id="{A9FACBA3-656A-1C9D-A350-7759736DCC4B}"/>
              </a:ext>
            </a:extLst>
          </p:cNvPr>
          <p:cNvSpPr>
            <a:spLocks noGrp="1"/>
          </p:cNvSpPr>
          <p:nvPr>
            <p:ph type="body" sz="quarter" idx="12"/>
          </p:nvPr>
        </p:nvSpPr>
        <p:spPr>
          <a:xfrm>
            <a:off x="576000" y="12166599"/>
            <a:ext cx="4942455" cy="1074293"/>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5">
            <a:extLst>
              <a:ext uri="{FF2B5EF4-FFF2-40B4-BE49-F238E27FC236}">
                <a16:creationId xmlns:a16="http://schemas.microsoft.com/office/drawing/2014/main" id="{FA47F09F-F9D8-7B01-E53E-EE9451C6A6EB}"/>
              </a:ext>
            </a:extLst>
          </p:cNvPr>
          <p:cNvSpPr>
            <a:spLocks noGrp="1"/>
          </p:cNvSpPr>
          <p:nvPr>
            <p:ph type="body" sz="quarter" idx="13"/>
          </p:nvPr>
        </p:nvSpPr>
        <p:spPr>
          <a:xfrm>
            <a:off x="6671501" y="12166600"/>
            <a:ext cx="4947412" cy="1077014"/>
          </a:xfrm>
        </p:spPr>
        <p:txBody>
          <a:bodyPr anchor="b"/>
          <a:lstStyle>
            <a:lvl1pPr>
              <a:lnSpc>
                <a:spcPct val="110000"/>
              </a:lnSpc>
              <a:spcBef>
                <a:spcPts val="0"/>
              </a:spcBef>
              <a:defRPr sz="2400">
                <a:solidFill>
                  <a:schemeClr val="tx1"/>
                </a:solidFill>
              </a:defRPr>
            </a:lvl1pPr>
            <a:lvl2pPr marL="256032" indent="-256032">
              <a:lnSpc>
                <a:spcPct val="110000"/>
              </a:lnSpc>
              <a:spcBef>
                <a:spcPts val="0"/>
              </a:spcBef>
              <a:defRPr sz="2400">
                <a:solidFill>
                  <a:schemeClr val="tx1"/>
                </a:solidFill>
              </a:defRPr>
            </a:lvl2pPr>
            <a:lvl3pPr marL="512064" indent="-256032">
              <a:lnSpc>
                <a:spcPct val="110000"/>
              </a:lnSpc>
              <a:spcBef>
                <a:spcPts val="0"/>
              </a:spcBef>
              <a:defRPr sz="2400">
                <a:solidFill>
                  <a:schemeClr val="tx1"/>
                </a:solidFill>
              </a:defRPr>
            </a:lvl3pPr>
            <a:lvl4pPr marL="768096" indent="-256032">
              <a:lnSpc>
                <a:spcPct val="110000"/>
              </a:lnSpc>
              <a:spcBef>
                <a:spcPts val="0"/>
              </a:spcBef>
              <a:defRPr sz="24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itle 1">
            <a:extLst>
              <a:ext uri="{FF2B5EF4-FFF2-40B4-BE49-F238E27FC236}">
                <a16:creationId xmlns:a16="http://schemas.microsoft.com/office/drawing/2014/main" id="{B8FFB679-F0FF-1DD1-8243-9D4ADEF3889F}"/>
              </a:ext>
            </a:extLst>
          </p:cNvPr>
          <p:cNvSpPr>
            <a:spLocks noGrp="1"/>
          </p:cNvSpPr>
          <p:nvPr>
            <p:ph type="title"/>
          </p:nvPr>
        </p:nvSpPr>
        <p:spPr>
          <a:xfrm>
            <a:off x="576000" y="311151"/>
            <a:ext cx="10101072" cy="7308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384048"/>
            <a:ext cx="4942078" cy="3117978"/>
          </a:xfrm>
        </p:spPr>
        <p:txBody>
          <a:bodyPr/>
          <a:lstStyle>
            <a:lvl1pPr>
              <a:lnSpc>
                <a:spcPct val="100000"/>
              </a:lnSpc>
              <a:defRPr sz="6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2" y="384048"/>
            <a:ext cx="4951414" cy="2201269"/>
          </a:xfrm>
        </p:spPr>
        <p:txBody>
          <a:bodyPr/>
          <a:lstStyle>
            <a:lvl1pPr>
              <a:lnSpc>
                <a:spcPct val="100000"/>
              </a:lnSpc>
              <a:spcBef>
                <a:spcPts val="0"/>
              </a:spcBef>
              <a:defRPr sz="68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9153" y="3047999"/>
            <a:ext cx="4951413" cy="9153525"/>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5153" y="3047999"/>
            <a:ext cx="10096500" cy="9153525"/>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C93AC5E-9451-FF93-87DD-889A48A00DD1}"/>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D1F6E83E-BB80-D71A-7819-884C0CD4799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00"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00" y="3047999"/>
            <a:ext cx="10099675" cy="915352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80000" y="3047999"/>
            <a:ext cx="10096500" cy="915352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9E836C4-97D9-E198-E7C4-C2E94BADE6BD}"/>
              </a:ext>
            </a:extLst>
          </p:cNvPr>
          <p:cNvSpPr>
            <a:spLocks noGrp="1"/>
          </p:cNvSpPr>
          <p:nvPr>
            <p:ph type="ftr" sz="quarter" idx="18"/>
          </p:nvPr>
        </p:nvSpPr>
        <p:spPr>
          <a:xfrm>
            <a:off x="576000" y="12816000"/>
            <a:ext cx="4956176" cy="381000"/>
          </a:xfrm>
        </p:spPr>
        <p:txBody>
          <a:bodyPr/>
          <a:lstStyle/>
          <a:p>
            <a:r>
              <a:rPr lang="en-US" dirty="0"/>
              <a:t>IBM Client Engineering 2025</a:t>
            </a:r>
          </a:p>
        </p:txBody>
      </p:sp>
      <p:sp>
        <p:nvSpPr>
          <p:cNvPr id="8" name="Slide Number">
            <a:extLst>
              <a:ext uri="{FF2B5EF4-FFF2-40B4-BE49-F238E27FC236}">
                <a16:creationId xmlns:a16="http://schemas.microsoft.com/office/drawing/2014/main" id="{A861A72C-9D4B-8178-79CE-382DDE87CD24}"/>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384048"/>
            <a:ext cx="11036491" cy="4210177"/>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6675" y="576071"/>
            <a:ext cx="4949825" cy="1161910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71"/>
            <a:ext cx="4941888" cy="1161910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A8BE2778-A9AA-3756-3479-C4A6DD4F0F00}"/>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31D49C41-81F4-5A73-2F6D-EF2D5E38372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00" y="576072"/>
            <a:ext cx="4942078" cy="3995927"/>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80000" y="576000"/>
            <a:ext cx="4953000" cy="116220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62675" y="576000"/>
            <a:ext cx="4941888" cy="116220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B9B0455-A1CF-B58E-3124-86D0B0DD2BB2}"/>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964E5562-E403-533D-BEAD-AB50713ED18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384048"/>
            <a:ext cx="11039476" cy="4210176"/>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4"/>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C196BE21-C69D-85CB-EE77-49D2E4993A04}"/>
              </a:ext>
            </a:extLst>
          </p:cNvPr>
          <p:cNvSpPr>
            <a:spLocks noGrp="1"/>
          </p:cNvSpPr>
          <p:nvPr>
            <p:ph type="ftr" sz="quarter" idx="20"/>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DBB179B0-7DF8-112C-BC38-B65090C6DD6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00" y="576072"/>
            <a:ext cx="4949826" cy="3995927"/>
          </a:xfrm>
        </p:spPr>
        <p:txBody>
          <a:bodyPr rIns="0"/>
          <a:lstStyle>
            <a:lvl1pPr>
              <a:lnSpc>
                <a:spcPct val="11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80000" y="576072"/>
            <a:ext cx="4953000"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80000"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62675" y="576072"/>
            <a:ext cx="4942078" cy="1877761"/>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047999"/>
            <a:ext cx="4953000" cy="9153525"/>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2FA1770-E046-DD8F-9F28-19D80D1D67C2}"/>
              </a:ext>
            </a:extLst>
          </p:cNvPr>
          <p:cNvSpPr>
            <a:spLocks noGrp="1"/>
          </p:cNvSpPr>
          <p:nvPr>
            <p:ph type="ftr" sz="quarter" idx="20"/>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91ADA982-549A-4D2D-490A-DE5610A50878}"/>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384048"/>
            <a:ext cx="4949825" cy="4210177"/>
          </a:xfrm>
        </p:spPr>
        <p:txBody>
          <a:bodyPr/>
          <a:lstStyle>
            <a:lvl1pPr>
              <a:lnSpc>
                <a:spcPct val="100000"/>
              </a:lnSpc>
              <a:defRPr sz="6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3110583"/>
          </a:xfrm>
        </p:spPr>
        <p:txBody>
          <a:bodyPr/>
          <a:lstStyle>
            <a:lvl1pPr>
              <a:lnSpc>
                <a:spcPct val="100000"/>
              </a:lnSpc>
              <a:spcBef>
                <a:spcPts val="0"/>
              </a:spcBef>
              <a:defRPr sz="68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70675" y="3016790"/>
            <a:ext cx="4951413" cy="9188588"/>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80000" y="576072"/>
            <a:ext cx="1216152" cy="1214462"/>
          </a:xfrm>
        </p:spPr>
        <p:txBody>
          <a:bodyPr anchor="ctr"/>
          <a:lstStyle>
            <a:lvl1pPr algn="ctr">
              <a:defRPr sz="16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80000" y="3047999"/>
            <a:ext cx="495300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047999"/>
            <a:ext cx="4959350" cy="9153525"/>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7E14D98-D346-214C-0437-7A0B4A7F3F06}"/>
              </a:ext>
            </a:extLst>
          </p:cNvPr>
          <p:cNvSpPr>
            <a:spLocks noGrp="1"/>
          </p:cNvSpPr>
          <p:nvPr>
            <p:ph type="ftr" sz="quarter" idx="18"/>
          </p:nvPr>
        </p:nvSpPr>
        <p:spPr>
          <a:xfrm>
            <a:off x="581024" y="12823285"/>
            <a:ext cx="4956176" cy="381000"/>
          </a:xfrm>
        </p:spPr>
        <p:txBody>
          <a:bodyPr/>
          <a:lstStyle/>
          <a:p>
            <a:endParaRPr lang="en-US" dirty="0"/>
          </a:p>
        </p:txBody>
      </p:sp>
      <p:sp>
        <p:nvSpPr>
          <p:cNvPr id="10" name="Slide Number">
            <a:extLst>
              <a:ext uri="{FF2B5EF4-FFF2-40B4-BE49-F238E27FC236}">
                <a16:creationId xmlns:a16="http://schemas.microsoft.com/office/drawing/2014/main" id="{8CDC5D22-5EFB-A82A-2192-76A569B4B0D5}"/>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8" name="Straight Connector 7" descr="Vertical column divider">
            <a:extLst>
              <a:ext uri="{FF2B5EF4-FFF2-40B4-BE49-F238E27FC236}">
                <a16:creationId xmlns:a16="http://schemas.microsoft.com/office/drawing/2014/main" id="{75E2B956-D8A8-9075-0842-BD0DAFFD412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BE2C4D34-A499-856F-2ED0-C6A511B884A1}"/>
              </a:ext>
            </a:extLst>
          </p:cNvPr>
          <p:cNvCxnSpPr>
            <a:cxnSpLocks/>
          </p:cNvCxnSpPr>
          <p:nvPr userDrawn="1"/>
        </p:nvCxnSpPr>
        <p:spPr bwMode="auto">
          <a:xfrm>
            <a:off x="18288000"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80000" y="576072"/>
            <a:ext cx="1216152" cy="1216152"/>
          </a:xfrm>
        </p:spPr>
        <p:txBody>
          <a:bodyPr anchor="ctr"/>
          <a:lstStyle>
            <a:lvl1pPr algn="ctr">
              <a:defRPr sz="16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80000" y="2476500"/>
            <a:ext cx="6675120"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a:cxnSpLocks/>
          </p:cNvCxnSpPr>
          <p:nvPr userDrawn="1"/>
        </p:nvCxnSpPr>
        <p:spPr bwMode="auto">
          <a:xfrm>
            <a:off x="576072" y="6096000"/>
            <a:ext cx="2323642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80000" y="6477000"/>
            <a:ext cx="1216152" cy="1216152"/>
          </a:xfrm>
        </p:spPr>
        <p:txBody>
          <a:bodyPr anchor="ctr"/>
          <a:lstStyle>
            <a:lvl1pPr algn="ctr">
              <a:defRPr sz="16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80000" y="8382000"/>
            <a:ext cx="6675120" cy="3048000"/>
          </a:xfrm>
        </p:spPr>
        <p:txBody>
          <a:bodyPr/>
          <a:lstStyle>
            <a:lvl1pPr>
              <a:lnSpc>
                <a:spcPct val="100000"/>
              </a:lnSpc>
              <a:spcBef>
                <a:spcPts val="0"/>
              </a:spcBef>
              <a:defRPr sz="4200">
                <a:solidFill>
                  <a:schemeClr val="tx1"/>
                </a:solidFill>
              </a:defRPr>
            </a:lvl1pPr>
            <a:lvl2pPr marL="402336" indent="-402336">
              <a:lnSpc>
                <a:spcPct val="100000"/>
              </a:lnSpc>
              <a:spcBef>
                <a:spcPts val="0"/>
              </a:spcBef>
              <a:defRPr sz="4200">
                <a:solidFill>
                  <a:schemeClr val="tx1"/>
                </a:solidFill>
              </a:defRPr>
            </a:lvl2pPr>
            <a:lvl3pPr marL="804672" indent="-402336">
              <a:lnSpc>
                <a:spcPct val="100000"/>
              </a:lnSpc>
              <a:spcBef>
                <a:spcPts val="0"/>
              </a:spcBef>
              <a:defRPr sz="4200">
                <a:solidFill>
                  <a:schemeClr val="tx1"/>
                </a:solidFill>
              </a:defRPr>
            </a:lvl3pPr>
            <a:lvl4pPr marL="1115568" indent="-402336">
              <a:lnSpc>
                <a:spcPct val="100000"/>
              </a:lnSpc>
              <a:spcBef>
                <a:spcPts val="0"/>
              </a:spcBef>
              <a:defRPr sz="42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FC9DA86-6E63-7EF1-DAC1-73040332758F}"/>
              </a:ext>
            </a:extLst>
          </p:cNvPr>
          <p:cNvSpPr>
            <a:spLocks noGrp="1"/>
          </p:cNvSpPr>
          <p:nvPr>
            <p:ph type="ftr" sz="quarter" idx="19"/>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BE7CD285-42F9-CF03-AB5C-1DC86205FBC3}"/>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E664AD27-CDB8-1E16-6F0A-1A4FF8BD97F5}"/>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1524000"/>
            <a:ext cx="4948428" cy="3048000"/>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00" y="576072"/>
            <a:ext cx="4961128" cy="462153"/>
          </a:xfrm>
        </p:spPr>
        <p:txBody>
          <a:bodyPr/>
          <a:lstStyle>
            <a:lvl1pPr>
              <a:defRPr sz="2800">
                <a:solidFill>
                  <a:schemeClr val="tx2"/>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80000" y="576073"/>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62675" y="576072"/>
            <a:ext cx="495935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80000" y="6670675"/>
            <a:ext cx="4953000" cy="494842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62675" y="6670675"/>
            <a:ext cx="4953000" cy="494842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4D288907-977D-2E2D-D334-59684842A637}"/>
              </a:ext>
            </a:extLst>
          </p:cNvPr>
          <p:cNvSpPr>
            <a:spLocks noGrp="1"/>
          </p:cNvSpPr>
          <p:nvPr>
            <p:ph type="ftr" sz="quarter" idx="22"/>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299C7C32-4361-2D42-DB76-E3E2316F597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Title 1">
            <a:extLst>
              <a:ext uri="{FF2B5EF4-FFF2-40B4-BE49-F238E27FC236}">
                <a16:creationId xmlns:a16="http://schemas.microsoft.com/office/drawing/2014/main" id="{8009016F-5759-0B27-8DB2-77BDD7980942}"/>
              </a:ext>
            </a:extLst>
          </p:cNvPr>
          <p:cNvSpPr>
            <a:spLocks noGrp="1"/>
          </p:cNvSpPr>
          <p:nvPr>
            <p:ph type="title"/>
          </p:nvPr>
        </p:nvSpPr>
        <p:spPr>
          <a:xfrm>
            <a:off x="576000" y="1523872"/>
            <a:ext cx="11044239" cy="4572128"/>
          </a:xfrm>
        </p:spPr>
        <p:txBody>
          <a:bodyPr rIns="457200"/>
          <a:lstStyle>
            <a:lvl1pPr>
              <a:lnSpc>
                <a:spcPct val="110000"/>
              </a:lnSpc>
              <a:defRPr sz="68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09297527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E4F73B63-FCC7-DAFC-5E97-E0D29B2DBF2C}"/>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8" name="Title 1">
            <a:extLst>
              <a:ext uri="{FF2B5EF4-FFF2-40B4-BE49-F238E27FC236}">
                <a16:creationId xmlns:a16="http://schemas.microsoft.com/office/drawing/2014/main" id="{31EEBBCD-6628-78CD-1209-20B2834A647D}"/>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B933E98-EDAA-167B-D822-384AE57CFD41}"/>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9CE74F70-DD3B-B787-1122-8CC2F06AD01A}"/>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7" name="Text Placeholder 6">
            <a:extLst>
              <a:ext uri="{FF2B5EF4-FFF2-40B4-BE49-F238E27FC236}">
                <a16:creationId xmlns:a16="http://schemas.microsoft.com/office/drawing/2014/main" id="{73047254-F916-4821-F269-6EDEB3A3FAD7}"/>
              </a:ext>
            </a:extLst>
          </p:cNvPr>
          <p:cNvSpPr>
            <a:spLocks noGrp="1"/>
          </p:cNvSpPr>
          <p:nvPr>
            <p:ph type="body" sz="quarter" idx="21"/>
          </p:nvPr>
        </p:nvSpPr>
        <p:spPr>
          <a:xfrm>
            <a:off x="576000" y="576072"/>
            <a:ext cx="4942078" cy="3995928"/>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00" y="384048"/>
            <a:ext cx="11036994" cy="4210177"/>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A61589D3-5821-F43C-9924-D7FBDD5E84A5}"/>
              </a:ext>
            </a:extLst>
          </p:cNvPr>
          <p:cNvSpPr>
            <a:spLocks noGrp="1"/>
          </p:cNvSpPr>
          <p:nvPr>
            <p:ph type="ftr" sz="quarter" idx="18"/>
          </p:nvPr>
        </p:nvSpPr>
        <p:spPr>
          <a:xfrm>
            <a:off x="581024" y="12823285"/>
            <a:ext cx="4956176" cy="381000"/>
          </a:xfrm>
        </p:spPr>
        <p:txBody>
          <a:bodyPr/>
          <a:lstStyle/>
          <a:p>
            <a:endParaRPr lang="en-US" dirty="0"/>
          </a:p>
        </p:txBody>
      </p:sp>
      <p:sp>
        <p:nvSpPr>
          <p:cNvPr id="6" name="Slide Number">
            <a:extLst>
              <a:ext uri="{FF2B5EF4-FFF2-40B4-BE49-F238E27FC236}">
                <a16:creationId xmlns:a16="http://schemas.microsoft.com/office/drawing/2014/main" id="{9EA471B4-B30A-F4D7-84E4-C54A4D1ACDB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 name="Text Placeholder 10">
            <a:extLst>
              <a:ext uri="{FF2B5EF4-FFF2-40B4-BE49-F238E27FC236}">
                <a16:creationId xmlns:a16="http://schemas.microsoft.com/office/drawing/2014/main" id="{C5CEBFE7-AD2E-DFE8-B046-3B866828612E}"/>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0">
            <a:extLst>
              <a:ext uri="{FF2B5EF4-FFF2-40B4-BE49-F238E27FC236}">
                <a16:creationId xmlns:a16="http://schemas.microsoft.com/office/drawing/2014/main" id="{42695C8E-740F-09FE-EEF5-F2D3F3F88137}"/>
              </a:ext>
            </a:extLst>
          </p:cNvPr>
          <p:cNvSpPr>
            <a:spLocks noGrp="1"/>
          </p:cNvSpPr>
          <p:nvPr>
            <p:ph type="body" sz="quarter" idx="12"/>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0">
            <a:extLst>
              <a:ext uri="{FF2B5EF4-FFF2-40B4-BE49-F238E27FC236}">
                <a16:creationId xmlns:a16="http://schemas.microsoft.com/office/drawing/2014/main" id="{59937119-9484-C422-CDBB-7ACF8FB463EA}"/>
              </a:ext>
            </a:extLst>
          </p:cNvPr>
          <p:cNvSpPr>
            <a:spLocks noGrp="1"/>
          </p:cNvSpPr>
          <p:nvPr>
            <p:ph type="body" sz="quarter" idx="13"/>
          </p:nvPr>
        </p:nvSpPr>
        <p:spPr>
          <a:xfrm>
            <a:off x="1276776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031FDB97-22F2-B958-137D-E25328D2B01D}"/>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00" y="576072"/>
            <a:ext cx="4949825" cy="399592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6415" y="576071"/>
            <a:ext cx="4956048"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1"/>
            <a:ext cx="4956048"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1"/>
            <a:ext cx="4946904" cy="495604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6DFE032-E717-840D-774E-AC6218CA01A8}"/>
              </a:ext>
            </a:extLst>
          </p:cNvPr>
          <p:cNvSpPr>
            <a:spLocks noGrp="1"/>
          </p:cNvSpPr>
          <p:nvPr>
            <p:ph type="ftr" sz="quarter" idx="22"/>
          </p:nvPr>
        </p:nvSpPr>
        <p:spPr>
          <a:xfrm>
            <a:off x="581024" y="12823285"/>
            <a:ext cx="4956176" cy="381000"/>
          </a:xfrm>
        </p:spPr>
        <p:txBody>
          <a:bodyPr/>
          <a:lstStyle/>
          <a:p>
            <a:endParaRPr lang="en-US" dirty="0"/>
          </a:p>
        </p:txBody>
      </p:sp>
      <p:sp>
        <p:nvSpPr>
          <p:cNvPr id="7" name="Slide Number">
            <a:extLst>
              <a:ext uri="{FF2B5EF4-FFF2-40B4-BE49-F238E27FC236}">
                <a16:creationId xmlns:a16="http://schemas.microsoft.com/office/drawing/2014/main" id="{219EFD5E-874A-DCAB-55D5-D376C79F2C6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6" name="Text Placeholder 10">
            <a:extLst>
              <a:ext uri="{FF2B5EF4-FFF2-40B4-BE49-F238E27FC236}">
                <a16:creationId xmlns:a16="http://schemas.microsoft.com/office/drawing/2014/main" id="{0813F20A-BEE4-B8A6-B7C6-A452A39FAD7F}"/>
              </a:ext>
            </a:extLst>
          </p:cNvPr>
          <p:cNvSpPr>
            <a:spLocks noGrp="1"/>
          </p:cNvSpPr>
          <p:nvPr>
            <p:ph type="body" sz="quarter" idx="12"/>
          </p:nvPr>
        </p:nvSpPr>
        <p:spPr>
          <a:xfrm>
            <a:off x="6666415" y="6673850"/>
            <a:ext cx="4956048"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10">
            <a:extLst>
              <a:ext uri="{FF2B5EF4-FFF2-40B4-BE49-F238E27FC236}">
                <a16:creationId xmlns:a16="http://schemas.microsoft.com/office/drawing/2014/main" id="{150973AC-ED14-F5BF-FFA2-3AA73BE9F47C}"/>
              </a:ext>
            </a:extLst>
          </p:cNvPr>
          <p:cNvSpPr>
            <a:spLocks noGrp="1"/>
          </p:cNvSpPr>
          <p:nvPr>
            <p:ph type="body" sz="quarter" idx="13"/>
          </p:nvPr>
        </p:nvSpPr>
        <p:spPr>
          <a:xfrm>
            <a:off x="12763500" y="6673850"/>
            <a:ext cx="4956048"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10">
            <a:extLst>
              <a:ext uri="{FF2B5EF4-FFF2-40B4-BE49-F238E27FC236}">
                <a16:creationId xmlns:a16="http://schemas.microsoft.com/office/drawing/2014/main" id="{BE127C12-10BF-D35C-4112-2B9F89481529}"/>
              </a:ext>
            </a:extLst>
          </p:cNvPr>
          <p:cNvSpPr>
            <a:spLocks noGrp="1"/>
          </p:cNvSpPr>
          <p:nvPr>
            <p:ph type="body" sz="quarter" idx="14"/>
          </p:nvPr>
        </p:nvSpPr>
        <p:spPr>
          <a:xfrm>
            <a:off x="18859499" y="6673850"/>
            <a:ext cx="4946904" cy="4956048"/>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00" y="576072"/>
            <a:ext cx="4949825" cy="399592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499" y="1524000"/>
            <a:ext cx="4956048" cy="399910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80000" y="576072"/>
            <a:ext cx="402336" cy="403225"/>
          </a:xfrm>
        </p:spPr>
        <p:txBody>
          <a:bodyPr/>
          <a:lstStyle>
            <a:lvl1pPr>
              <a:defRPr sz="14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80000" y="1524000"/>
            <a:ext cx="4953000" cy="399910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523999"/>
            <a:ext cx="4946904" cy="3999099"/>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499" y="7623594"/>
            <a:ext cx="4956048" cy="3998295"/>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80000" y="6694631"/>
            <a:ext cx="402336" cy="403225"/>
          </a:xfrm>
        </p:spPr>
        <p:txBody>
          <a:bodyPr/>
          <a:lstStyle>
            <a:lvl1pPr>
              <a:defRPr sz="14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80000" y="7623594"/>
            <a:ext cx="4956048" cy="3998291"/>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623594"/>
            <a:ext cx="4946904" cy="3998287"/>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56C9A7FC-6BA2-EF1D-18D5-F605D8C7C003}"/>
              </a:ext>
            </a:extLst>
          </p:cNvPr>
          <p:cNvSpPr>
            <a:spLocks noGrp="1"/>
          </p:cNvSpPr>
          <p:nvPr>
            <p:ph type="ftr" sz="quarter" idx="23"/>
          </p:nvPr>
        </p:nvSpPr>
        <p:spPr>
          <a:xfrm>
            <a:off x="576000" y="12816000"/>
            <a:ext cx="4956176" cy="381000"/>
          </a:xfrm>
        </p:spPr>
        <p:txBody>
          <a:bodyPr/>
          <a:lstStyle/>
          <a:p>
            <a:endParaRPr lang="en-US" dirty="0"/>
          </a:p>
        </p:txBody>
      </p:sp>
      <p:sp>
        <p:nvSpPr>
          <p:cNvPr id="12" name="Slide Number">
            <a:extLst>
              <a:ext uri="{FF2B5EF4-FFF2-40B4-BE49-F238E27FC236}">
                <a16:creationId xmlns:a16="http://schemas.microsoft.com/office/drawing/2014/main" id="{C0294F07-890E-B2F9-0CAD-1B5AFB7648A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4" name="Straight Connector 3" descr="Vertical column divider">
            <a:extLst>
              <a:ext uri="{FF2B5EF4-FFF2-40B4-BE49-F238E27FC236}">
                <a16:creationId xmlns:a16="http://schemas.microsoft.com/office/drawing/2014/main" id="{0E795639-6102-AB6C-5918-29F86236BFD2}"/>
              </a:ext>
            </a:extLst>
          </p:cNvPr>
          <p:cNvCxnSpPr>
            <a:cxnSpLocks/>
          </p:cNvCxnSpPr>
          <p:nvPr userDrawn="1"/>
        </p:nvCxnSpPr>
        <p:spPr bwMode="auto">
          <a:xfrm>
            <a:off x="6096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descr="Vertical column divider">
            <a:extLst>
              <a:ext uri="{FF2B5EF4-FFF2-40B4-BE49-F238E27FC236}">
                <a16:creationId xmlns:a16="http://schemas.microsoft.com/office/drawing/2014/main" id="{357E5319-53C7-E291-189E-B5A9A71EC85F}"/>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Vertical column divider">
            <a:extLst>
              <a:ext uri="{FF2B5EF4-FFF2-40B4-BE49-F238E27FC236}">
                <a16:creationId xmlns:a16="http://schemas.microsoft.com/office/drawing/2014/main" id="{C5786CF5-FEFB-F111-90C8-4410630FD7A3}"/>
              </a:ext>
            </a:extLst>
          </p:cNvPr>
          <p:cNvCxnSpPr>
            <a:cxnSpLocks/>
          </p:cNvCxnSpPr>
          <p:nvPr userDrawn="1"/>
        </p:nvCxnSpPr>
        <p:spPr bwMode="auto">
          <a:xfrm>
            <a:off x="18288000" y="570103"/>
            <a:ext cx="0" cy="1162208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384048"/>
            <a:ext cx="11039475" cy="3413126"/>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userDrawn="1">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60991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Footer Placeholder 3">
            <a:extLst>
              <a:ext uri="{FF2B5EF4-FFF2-40B4-BE49-F238E27FC236}">
                <a16:creationId xmlns:a16="http://schemas.microsoft.com/office/drawing/2014/main" id="{59A0B1DF-AF8B-38B3-B47C-60722DFBF162}"/>
              </a:ext>
            </a:extLst>
          </p:cNvPr>
          <p:cNvSpPr>
            <a:spLocks noGrp="1"/>
          </p:cNvSpPr>
          <p:nvPr userDrawn="1">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EFD38FC2-A92F-D3A8-74D5-CE6E95D9C133}"/>
              </a:ext>
            </a:extLst>
          </p:cNvPr>
          <p:cNvSpPr txBox="1">
            <a:spLocks noGrp="1"/>
          </p:cNvSpPr>
          <p:nvPr userDrawn="1">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A5B6E0FE-2F6F-9D77-9834-2DF9E13E226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10">
            <a:extLst>
              <a:ext uri="{FF2B5EF4-FFF2-40B4-BE49-F238E27FC236}">
                <a16:creationId xmlns:a16="http://schemas.microsoft.com/office/drawing/2014/main" id="{022E65FD-CDEF-1AA2-2521-5B200BF4B6BD}"/>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0">
            <a:extLst>
              <a:ext uri="{FF2B5EF4-FFF2-40B4-BE49-F238E27FC236}">
                <a16:creationId xmlns:a16="http://schemas.microsoft.com/office/drawing/2014/main" id="{83C43A7A-FFA5-D00F-7BEB-AA5C5DA6FB8E}"/>
              </a:ext>
            </a:extLst>
          </p:cNvPr>
          <p:cNvSpPr>
            <a:spLocks noGrp="1"/>
          </p:cNvSpPr>
          <p:nvPr>
            <p:ph type="body" sz="quarter" idx="19"/>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6558C27E-CF79-F761-3827-DA392178DC8E}"/>
              </a:ext>
            </a:extLst>
          </p:cNvPr>
          <p:cNvSpPr>
            <a:spLocks noGrp="1"/>
          </p:cNvSpPr>
          <p:nvPr>
            <p:ph type="body" sz="quarter" idx="20"/>
          </p:nvPr>
        </p:nvSpPr>
        <p:spPr>
          <a:xfrm>
            <a:off x="1278000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C0BF9C6F-22AC-2FF0-D8C9-37373CDEB3A5}"/>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00"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800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C192388-DAC3-247F-4457-03A65F8CDF36}"/>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72D75691-23B7-FADC-4357-CB3662EB3779}"/>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5" name="Straight Connector 4" descr="Vertical column divider">
            <a:extLst>
              <a:ext uri="{FF2B5EF4-FFF2-40B4-BE49-F238E27FC236}">
                <a16:creationId xmlns:a16="http://schemas.microsoft.com/office/drawing/2014/main" id="{CB17488F-3B5A-CD3F-8D89-787477C1F946}"/>
              </a:ext>
              <a:ext uri="{C183D7F6-B498-43B3-948B-1728B52AA6E4}">
                <adec:decorative xmlns:adec="http://schemas.microsoft.com/office/drawing/2017/decorative" val="0"/>
              </a:ext>
            </a:extLst>
          </p:cNvPr>
          <p:cNvCxnSpPr>
            <a:cxnSpLocks/>
          </p:cNvCxnSpPr>
          <p:nvPr userDrawn="1"/>
        </p:nvCxnSpPr>
        <p:spPr bwMode="auto">
          <a:xfrm>
            <a:off x="18288000" y="573138"/>
            <a:ext cx="0" cy="1162203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descr="Horizontal row divider">
            <a:extLst>
              <a:ext uri="{FF2B5EF4-FFF2-40B4-BE49-F238E27FC236}">
                <a16:creationId xmlns:a16="http://schemas.microsoft.com/office/drawing/2014/main" id="{7B2108DD-FE3A-F98C-D857-CDFA3DAD9666}"/>
              </a:ext>
              <a:ext uri="{C183D7F6-B498-43B3-948B-1728B52AA6E4}">
                <adec:decorative xmlns:adec="http://schemas.microsoft.com/office/drawing/2017/decorative" val="0"/>
              </a:ext>
            </a:extLst>
          </p:cNvPr>
          <p:cNvCxnSpPr>
            <a:cxnSpLocks/>
          </p:cNvCxnSpPr>
          <p:nvPr userDrawn="1"/>
        </p:nvCxnSpPr>
        <p:spPr bwMode="auto">
          <a:xfrm>
            <a:off x="576072" y="6096000"/>
            <a:ext cx="2322849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descr="Vertical column divider">
            <a:extLst>
              <a:ext uri="{FF2B5EF4-FFF2-40B4-BE49-F238E27FC236}">
                <a16:creationId xmlns:a16="http://schemas.microsoft.com/office/drawing/2014/main" id="{03D0E68D-02AF-474A-3224-FF5108D23382}"/>
              </a:ext>
              <a:ext uri="{C183D7F6-B498-43B3-948B-1728B52AA6E4}">
                <adec:decorative xmlns:adec="http://schemas.microsoft.com/office/drawing/2017/decorative" val="0"/>
              </a:ext>
            </a:extLst>
          </p:cNvPr>
          <p:cNvCxnSpPr>
            <a:cxnSpLocks/>
          </p:cNvCxnSpPr>
          <p:nvPr userDrawn="1"/>
        </p:nvCxnSpPr>
        <p:spPr bwMode="auto">
          <a:xfrm>
            <a:off x="6096000" y="6083300"/>
            <a:ext cx="0" cy="611187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descr="Vertical column divider">
            <a:extLst>
              <a:ext uri="{FF2B5EF4-FFF2-40B4-BE49-F238E27FC236}">
                <a16:creationId xmlns:a16="http://schemas.microsoft.com/office/drawing/2014/main" id="{5600EFDE-928F-B419-8585-5582A68373F2}"/>
              </a:ext>
            </a:extLst>
          </p:cNvPr>
          <p:cNvCxnSpPr>
            <a:cxnSpLocks/>
          </p:cNvCxnSpPr>
          <p:nvPr userDrawn="1"/>
        </p:nvCxnSpPr>
        <p:spPr bwMode="auto">
          <a:xfrm>
            <a:off x="12192127" y="570103"/>
            <a:ext cx="0" cy="11625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0">
            <a:extLst>
              <a:ext uri="{FF2B5EF4-FFF2-40B4-BE49-F238E27FC236}">
                <a16:creationId xmlns:a16="http://schemas.microsoft.com/office/drawing/2014/main" id="{5C1B1885-0510-1907-4EAD-DB9018C133E5}"/>
              </a:ext>
            </a:extLst>
          </p:cNvPr>
          <p:cNvSpPr>
            <a:spLocks noGrp="1"/>
          </p:cNvSpPr>
          <p:nvPr>
            <p:ph type="body" sz="quarter" idx="11"/>
          </p:nvPr>
        </p:nvSpPr>
        <p:spPr>
          <a:xfrm>
            <a:off x="576072" y="6675882"/>
            <a:ext cx="4949825" cy="551929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10">
            <a:extLst>
              <a:ext uri="{FF2B5EF4-FFF2-40B4-BE49-F238E27FC236}">
                <a16:creationId xmlns:a16="http://schemas.microsoft.com/office/drawing/2014/main" id="{5804D2DB-0651-E704-D761-49FB6352B7C3}"/>
              </a:ext>
            </a:extLst>
          </p:cNvPr>
          <p:cNvSpPr>
            <a:spLocks noGrp="1"/>
          </p:cNvSpPr>
          <p:nvPr>
            <p:ph type="body" sz="quarter" idx="19"/>
          </p:nvPr>
        </p:nvSpPr>
        <p:spPr>
          <a:xfrm>
            <a:off x="6663241"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0">
            <a:extLst>
              <a:ext uri="{FF2B5EF4-FFF2-40B4-BE49-F238E27FC236}">
                <a16:creationId xmlns:a16="http://schemas.microsoft.com/office/drawing/2014/main" id="{9900EBA3-CCC2-CE83-A620-B68ADAF8371C}"/>
              </a:ext>
            </a:extLst>
          </p:cNvPr>
          <p:cNvSpPr>
            <a:spLocks noGrp="1"/>
          </p:cNvSpPr>
          <p:nvPr>
            <p:ph type="body" sz="quarter" idx="20"/>
          </p:nvPr>
        </p:nvSpPr>
        <p:spPr>
          <a:xfrm>
            <a:off x="12780000" y="6673851"/>
            <a:ext cx="4949825" cy="5521323"/>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0">
            <a:extLst>
              <a:ext uri="{FF2B5EF4-FFF2-40B4-BE49-F238E27FC236}">
                <a16:creationId xmlns:a16="http://schemas.microsoft.com/office/drawing/2014/main" id="{FAB4091C-FF62-7BAF-B996-F22392D5E709}"/>
              </a:ext>
            </a:extLst>
          </p:cNvPr>
          <p:cNvSpPr>
            <a:spLocks noGrp="1"/>
          </p:cNvSpPr>
          <p:nvPr>
            <p:ph type="body" sz="quarter" idx="14"/>
          </p:nvPr>
        </p:nvSpPr>
        <p:spPr>
          <a:xfrm>
            <a:off x="18859500" y="6673851"/>
            <a:ext cx="4949825" cy="5521324"/>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46904"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70675" y="3041649"/>
            <a:ext cx="4951413"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76073"/>
            <a:ext cx="11041253" cy="12571602"/>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765F8DDE-78BD-E2B6-1CAB-2A9EF14E9F71}"/>
              </a:ext>
            </a:extLst>
          </p:cNvPr>
          <p:cNvSpPr>
            <a:spLocks noGrp="1"/>
          </p:cNvSpPr>
          <p:nvPr>
            <p:ph type="ftr" sz="quarter" idx="18"/>
          </p:nvPr>
        </p:nvSpPr>
        <p:spPr>
          <a:xfrm>
            <a:off x="576000" y="12816000"/>
            <a:ext cx="4956176" cy="381000"/>
          </a:xfrm>
        </p:spPr>
        <p:txBody>
          <a:bodyPr/>
          <a:lstStyle/>
          <a:p>
            <a:endParaRPr lang="en-US" dirty="0"/>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00" y="3041649"/>
            <a:ext cx="4956175"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
        <p:nvSpPr>
          <p:cNvPr id="5" name="Footer Placeholder 3">
            <a:extLst>
              <a:ext uri="{FF2B5EF4-FFF2-40B4-BE49-F238E27FC236}">
                <a16:creationId xmlns:a16="http://schemas.microsoft.com/office/drawing/2014/main" id="{7B09C899-A6D4-3826-EAB8-A75F78607CE3}"/>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BEB46264-65A0-272C-CC19-DCA9B586608B}"/>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00" y="3041649"/>
            <a:ext cx="4956175" cy="9153525"/>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71500"/>
            <a:ext cx="17137063" cy="1257935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Footer Placeholder 3">
            <a:extLst>
              <a:ext uri="{FF2B5EF4-FFF2-40B4-BE49-F238E27FC236}">
                <a16:creationId xmlns:a16="http://schemas.microsoft.com/office/drawing/2014/main" id="{547D5110-D587-CC11-18F6-FEB7AA2D7851}"/>
              </a:ext>
            </a:extLst>
          </p:cNvPr>
          <p:cNvSpPr>
            <a:spLocks noGrp="1"/>
          </p:cNvSpPr>
          <p:nvPr>
            <p:ph type="ftr" sz="quarter" idx="18"/>
          </p:nvPr>
        </p:nvSpPr>
        <p:spPr>
          <a:xfrm>
            <a:off x="576000" y="12816000"/>
            <a:ext cx="4956176" cy="381000"/>
          </a:xfrm>
        </p:spPr>
        <p:txBody>
          <a:bodyPr/>
          <a:lstStyle/>
          <a:p>
            <a:endParaRPr lang="en-US" dirty="0"/>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Slide Number">
            <a:extLst>
              <a:ext uri="{FF2B5EF4-FFF2-40B4-BE49-F238E27FC236}">
                <a16:creationId xmlns:a16="http://schemas.microsoft.com/office/drawing/2014/main" id="{8A69D316-0792-83BD-3912-71CDE3BB681F}"/>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00" y="12479147"/>
            <a:ext cx="11038445"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4" name="Picture 3" descr="IBM 8-bar logo">
            <a:extLst>
              <a:ext uri="{FF2B5EF4-FFF2-40B4-BE49-F238E27FC236}">
                <a16:creationId xmlns:a16="http://schemas.microsoft.com/office/drawing/2014/main" id="{81A5AEF9-6465-6773-9724-1305F8245375}"/>
              </a:ext>
            </a:extLst>
          </p:cNvPr>
          <p:cNvPicPr>
            <a:picLocks noChangeAspect="1"/>
          </p:cNvPicPr>
          <p:nvPr userDrawn="1"/>
        </p:nvPicPr>
        <p:blipFill>
          <a:blip r:embed="rId2"/>
          <a:stretch>
            <a:fillRect/>
          </a:stretch>
        </p:blipFill>
        <p:spPr>
          <a:xfrm>
            <a:off x="22373802" y="12577763"/>
            <a:ext cx="1538325" cy="572400"/>
          </a:xfrm>
          <a:prstGeom prst="rect">
            <a:avLst/>
          </a:prstGeom>
        </p:spPr>
      </p:pic>
      <p:sp>
        <p:nvSpPr>
          <p:cNvPr id="10" name="Title 1">
            <a:extLst>
              <a:ext uri="{FF2B5EF4-FFF2-40B4-BE49-F238E27FC236}">
                <a16:creationId xmlns:a16="http://schemas.microsoft.com/office/drawing/2014/main" id="{D0F40089-D6C5-B905-B7FE-24BFF3580F12}"/>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77850" y="571500"/>
            <a:ext cx="23226713"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7" name="Picture Placeholder 7" descr="Place bio portrait here">
            <a:extLst>
              <a:ext uri="{FF2B5EF4-FFF2-40B4-BE49-F238E27FC236}">
                <a16:creationId xmlns:a16="http://schemas.microsoft.com/office/drawing/2014/main" id="{0B1677E6-5066-100D-29D6-CCAD04C21BCE}"/>
              </a:ext>
            </a:extLst>
          </p:cNvPr>
          <p:cNvSpPr>
            <a:spLocks noGrp="1"/>
          </p:cNvSpPr>
          <p:nvPr>
            <p:ph type="pic" sz="quarter" idx="28" hasCustomPrompt="1"/>
          </p:nvPr>
        </p:nvSpPr>
        <p:spPr>
          <a:xfrm>
            <a:off x="576000" y="3044825"/>
            <a:ext cx="2462402"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3" name="Picture Placeholder 7" descr="Place bio portrait here">
            <a:extLst>
              <a:ext uri="{FF2B5EF4-FFF2-40B4-BE49-F238E27FC236}">
                <a16:creationId xmlns:a16="http://schemas.microsoft.com/office/drawing/2014/main" id="{3DCE12BA-53E1-8B67-A029-029F1E6F9163}"/>
              </a:ext>
            </a:extLst>
          </p:cNvPr>
          <p:cNvSpPr>
            <a:spLocks noGrp="1"/>
          </p:cNvSpPr>
          <p:nvPr>
            <p:ph type="pic" sz="quarter" idx="30" hasCustomPrompt="1"/>
          </p:nvPr>
        </p:nvSpPr>
        <p:spPr>
          <a:xfrm>
            <a:off x="576000" y="6096000"/>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5" name="Picture Placeholder 7" descr="Place bio portrait here">
            <a:extLst>
              <a:ext uri="{FF2B5EF4-FFF2-40B4-BE49-F238E27FC236}">
                <a16:creationId xmlns:a16="http://schemas.microsoft.com/office/drawing/2014/main" id="{05E149CA-A25F-74EE-93DF-1A877CDE924F}"/>
              </a:ext>
            </a:extLst>
          </p:cNvPr>
          <p:cNvSpPr>
            <a:spLocks noGrp="1"/>
          </p:cNvSpPr>
          <p:nvPr>
            <p:ph type="pic" sz="quarter" idx="32" hasCustomPrompt="1"/>
          </p:nvPr>
        </p:nvSpPr>
        <p:spPr>
          <a:xfrm>
            <a:off x="576000" y="9140825"/>
            <a:ext cx="2462402"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5" name="Picture Placeholder 7" descr="Place bio portrait here">
            <a:extLst>
              <a:ext uri="{FF2B5EF4-FFF2-40B4-BE49-F238E27FC236}">
                <a16:creationId xmlns:a16="http://schemas.microsoft.com/office/drawing/2014/main" id="{AAC7C1AD-0F8C-4D02-0112-981444AFE98D}"/>
              </a:ext>
            </a:extLst>
          </p:cNvPr>
          <p:cNvSpPr>
            <a:spLocks noGrp="1"/>
          </p:cNvSpPr>
          <p:nvPr>
            <p:ph type="pic" sz="quarter" idx="34" hasCustomPrompt="1"/>
          </p:nvPr>
        </p:nvSpPr>
        <p:spPr>
          <a:xfrm>
            <a:off x="12780000" y="3044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7" name="Picture Placeholder 7" descr="Place bio portrait here">
            <a:extLst>
              <a:ext uri="{FF2B5EF4-FFF2-40B4-BE49-F238E27FC236}">
                <a16:creationId xmlns:a16="http://schemas.microsoft.com/office/drawing/2014/main" id="{22271FFB-E2D1-459B-4089-A291A1110AE8}"/>
              </a:ext>
            </a:extLst>
          </p:cNvPr>
          <p:cNvSpPr>
            <a:spLocks noGrp="1"/>
          </p:cNvSpPr>
          <p:nvPr>
            <p:ph type="pic" sz="quarter" idx="36" hasCustomPrompt="1"/>
          </p:nvPr>
        </p:nvSpPr>
        <p:spPr>
          <a:xfrm>
            <a:off x="12780000" y="6096000"/>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9" name="Picture Placeholder 7" descr="Place bio portrait here">
            <a:extLst>
              <a:ext uri="{FF2B5EF4-FFF2-40B4-BE49-F238E27FC236}">
                <a16:creationId xmlns:a16="http://schemas.microsoft.com/office/drawing/2014/main" id="{F3C99020-5BF1-8A8C-BDCB-42766A5B9BE5}"/>
              </a:ext>
            </a:extLst>
          </p:cNvPr>
          <p:cNvSpPr>
            <a:spLocks noGrp="1"/>
          </p:cNvSpPr>
          <p:nvPr>
            <p:ph type="pic" sz="quarter" idx="38" hasCustomPrompt="1"/>
          </p:nvPr>
        </p:nvSpPr>
        <p:spPr>
          <a:xfrm>
            <a:off x="12780000" y="9140825"/>
            <a:ext cx="2459736"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3044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096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140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3044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096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140825"/>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D4D4C25-96EE-FF6D-B301-962CD7A63666}"/>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DA0E5B0D-36A0-4281-7D57-C2CC4453113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3"/>
            <a:ext cx="4949825" cy="399592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76000"/>
            <a:ext cx="17145000" cy="11623675"/>
          </a:xfrm>
        </p:spPr>
        <p:txBody>
          <a:bodyPr anchor="ctr"/>
          <a:lstStyle>
            <a:lvl1pPr algn="ctr">
              <a:defRPr>
                <a:solidFill>
                  <a:schemeClr val="tx1"/>
                </a:solidFill>
              </a:defRPr>
            </a:lvl1pPr>
          </a:lstStyle>
          <a:p>
            <a:r>
              <a:rPr lang="en-US"/>
              <a:t>Click icon to add table</a:t>
            </a:r>
            <a:endParaRPr lang="en-US" dirty="0"/>
          </a:p>
        </p:txBody>
      </p:sp>
      <p:sp>
        <p:nvSpPr>
          <p:cNvPr id="3" name="Footer Placeholder 3">
            <a:extLst>
              <a:ext uri="{FF2B5EF4-FFF2-40B4-BE49-F238E27FC236}">
                <a16:creationId xmlns:a16="http://schemas.microsoft.com/office/drawing/2014/main" id="{3694FFFD-5196-625E-C3FC-9AB6BB13FC34}"/>
              </a:ext>
            </a:extLst>
          </p:cNvPr>
          <p:cNvSpPr>
            <a:spLocks noGrp="1"/>
          </p:cNvSpPr>
          <p:nvPr>
            <p:ph type="ftr" sz="quarter" idx="18"/>
          </p:nvPr>
        </p:nvSpPr>
        <p:spPr>
          <a:xfrm>
            <a:off x="576000" y="12816000"/>
            <a:ext cx="4956176" cy="381000"/>
          </a:xfrm>
        </p:spPr>
        <p:txBody>
          <a:bodyPr/>
          <a:lstStyle/>
          <a:p>
            <a:endParaRPr lang="en-US" dirty="0"/>
          </a:p>
        </p:txBody>
      </p:sp>
      <p:sp>
        <p:nvSpPr>
          <p:cNvPr id="7" name="Slide Number">
            <a:extLst>
              <a:ext uri="{FF2B5EF4-FFF2-40B4-BE49-F238E27FC236}">
                <a16:creationId xmlns:a16="http://schemas.microsoft.com/office/drawing/2014/main" id="{DD2D25A8-2AEC-F554-8D58-47C112486D41}"/>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1527049"/>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10" name="Text Placeholder 9">
            <a:extLst>
              <a:ext uri="{FF2B5EF4-FFF2-40B4-BE49-F238E27FC236}">
                <a16:creationId xmlns:a16="http://schemas.microsoft.com/office/drawing/2014/main" id="{BDFFC916-9B64-A7DC-672D-A4AFA1AE968C}"/>
              </a:ext>
            </a:extLst>
          </p:cNvPr>
          <p:cNvSpPr>
            <a:spLocks noGrp="1"/>
          </p:cNvSpPr>
          <p:nvPr>
            <p:ph type="body" sz="quarter" idx="13" hasCustomPrompt="1"/>
          </p:nvPr>
        </p:nvSpPr>
        <p:spPr>
          <a:xfrm>
            <a:off x="6667500" y="12782487"/>
            <a:ext cx="5524500" cy="425450"/>
          </a:xfrm>
        </p:spPr>
        <p:txBody>
          <a:bodyPr anchor="b" anchorCtr="0"/>
          <a:lstStyle>
            <a:lvl1pPr>
              <a:defRPr sz="1600">
                <a:latin typeface="IBM Plex Sans" panose="020B0503050203000203" pitchFamily="34" charset="0"/>
              </a:defRPr>
            </a:lvl1pPr>
            <a:lvl2pPr>
              <a:defRPr sz="1600"/>
            </a:lvl2pPr>
            <a:lvl3pPr>
              <a:defRPr sz="1600"/>
            </a:lvl3pPr>
            <a:lvl4pPr>
              <a:defRPr sz="1600"/>
            </a:lvl4pPr>
            <a:lvl5pPr>
              <a:defRPr sz="1600"/>
            </a:lvl5pPr>
          </a:lstStyle>
          <a:p>
            <a:pPr lvl="0"/>
            <a:r>
              <a:rPr lang="en-US" dirty="0"/>
              <a:t>Source</a:t>
            </a:r>
          </a:p>
        </p:txBody>
      </p:sp>
      <p:sp>
        <p:nvSpPr>
          <p:cNvPr id="13" name="Text Placeholder 12">
            <a:extLst>
              <a:ext uri="{FF2B5EF4-FFF2-40B4-BE49-F238E27FC236}">
                <a16:creationId xmlns:a16="http://schemas.microsoft.com/office/drawing/2014/main" id="{81A85749-B0F2-6B16-9E7E-1C979593E9E7}"/>
              </a:ext>
            </a:extLst>
          </p:cNvPr>
          <p:cNvSpPr>
            <a:spLocks noGrp="1"/>
          </p:cNvSpPr>
          <p:nvPr>
            <p:ph type="body" sz="quarter" idx="14" hasCustomPrompt="1"/>
          </p:nvPr>
        </p:nvSpPr>
        <p:spPr>
          <a:xfrm>
            <a:off x="576000" y="3044825"/>
            <a:ext cx="4943475" cy="9150350"/>
          </a:xfrm>
        </p:spPr>
        <p:txBody>
          <a:bodyPr/>
          <a:lstStyle>
            <a:lvl1pPr>
              <a:defRPr sz="2800">
                <a:latin typeface="+mj-lt"/>
              </a:defRPr>
            </a:lvl1pPr>
            <a:lvl2pPr>
              <a:defRPr sz="2800">
                <a:latin typeface="+mj-lt"/>
              </a:defRPr>
            </a:lvl2pPr>
            <a:lvl3pPr>
              <a:defRPr sz="2800">
                <a:latin typeface="+mj-lt"/>
              </a:defRPr>
            </a:lvl3pPr>
            <a:lvl4pPr>
              <a:defRPr sz="2800">
                <a:latin typeface="+mj-lt"/>
              </a:defRPr>
            </a:lvl4pPr>
            <a:lvl5pPr>
              <a:defRPr sz="2800">
                <a:latin typeface="+mj-lt"/>
              </a:defRPr>
            </a:lvl5pPr>
          </a:lstStyle>
          <a:p>
            <a:pPr>
              <a:lnSpc>
                <a:spcPct val="110000"/>
              </a:lnSpc>
            </a:pPr>
            <a:r>
              <a:rPr lang="en-US" sz="2800" dirty="0">
                <a:latin typeface="IBM Plex Sans Light" panose="020B0403050203000203" pitchFamily="34" charset="0"/>
              </a:rPr>
              <a:t>Lorem ipsum dolor sit </a:t>
            </a:r>
            <a:r>
              <a:rPr lang="en-US" sz="2800" dirty="0" err="1">
                <a:latin typeface="IBM Plex Sans Light" panose="020B0403050203000203" pitchFamily="34" charset="0"/>
              </a:rPr>
              <a:t>amet</a:t>
            </a:r>
            <a:r>
              <a:rPr lang="en-US" sz="2800" dirty="0">
                <a:latin typeface="IBM Plex Sans Light" panose="020B0403050203000203" pitchFamily="34" charset="0"/>
              </a:rPr>
              <a:t> </a:t>
            </a:r>
            <a:r>
              <a:rPr lang="en-US" sz="2800" dirty="0" err="1">
                <a:latin typeface="IBM Plex Sans Light" panose="020B0403050203000203" pitchFamily="34" charset="0"/>
              </a:rPr>
              <a:t>donec</a:t>
            </a:r>
            <a:r>
              <a:rPr lang="en-US" sz="2800" dirty="0">
                <a:latin typeface="IBM Plex Sans Light" panose="020B0403050203000203" pitchFamily="34" charset="0"/>
              </a:rPr>
              <a:t> </a:t>
            </a:r>
            <a:r>
              <a:rPr lang="en-US" sz="2800" dirty="0" err="1">
                <a:latin typeface="IBM Plex Sans Light" panose="020B0403050203000203" pitchFamily="34" charset="0"/>
              </a:rPr>
              <a:t>quam</a:t>
            </a:r>
            <a:r>
              <a:rPr lang="en-US" sz="2800" dirty="0">
                <a:latin typeface="IBM Plex Sans Light" panose="020B0403050203000203" pitchFamily="34" charset="0"/>
              </a:rPr>
              <a:t> </a:t>
            </a:r>
            <a:r>
              <a:rPr lang="en-US" sz="2800" dirty="0" err="1">
                <a:latin typeface="IBM Plex Sans Light" panose="020B0403050203000203" pitchFamily="34" charset="0"/>
              </a:rPr>
              <a:t>felis</a:t>
            </a:r>
            <a:r>
              <a:rPr lang="en-US" sz="2800" dirty="0">
                <a:latin typeface="IBM Plex Sans Light" panose="020B0403050203000203" pitchFamily="34" charset="0"/>
              </a:rPr>
              <a:t> </a:t>
            </a:r>
            <a:r>
              <a:rPr lang="en-US" sz="2800" dirty="0" err="1">
                <a:latin typeface="IBM Plex Sans Light" panose="020B0403050203000203" pitchFamily="34" charset="0"/>
              </a:rPr>
              <a:t>ultricies</a:t>
            </a:r>
            <a:r>
              <a:rPr lang="en-US" sz="2800" dirty="0">
                <a:latin typeface="IBM Plex Sans Light" panose="020B0403050203000203" pitchFamily="34" charset="0"/>
              </a:rPr>
              <a:t> </a:t>
            </a:r>
            <a:r>
              <a:rPr lang="en-US" sz="2800" dirty="0" err="1">
                <a:latin typeface="IBM Plex Sans Light" panose="020B0403050203000203" pitchFamily="34" charset="0"/>
              </a:rPr>
              <a:t>nec</a:t>
            </a:r>
            <a:r>
              <a:rPr lang="en-US" sz="2800" dirty="0">
                <a:latin typeface="IBM Plex Sans Light" panose="020B0403050203000203" pitchFamily="34" charset="0"/>
              </a:rPr>
              <a:t> </a:t>
            </a:r>
            <a:r>
              <a:rPr lang="en-US" sz="2800" dirty="0" err="1">
                <a:latin typeface="IBM Plex Sans Light" panose="020B0403050203000203" pitchFamily="34" charset="0"/>
              </a:rPr>
              <a:t>pellentesque</a:t>
            </a:r>
            <a:r>
              <a:rPr lang="en-US" sz="2800" dirty="0">
                <a:latin typeface="IBM Plex Sans Light" panose="020B0403050203000203" pitchFamily="34" charset="0"/>
              </a:rPr>
              <a:t> </a:t>
            </a:r>
            <a:r>
              <a:rPr lang="en-US" sz="2800" dirty="0" err="1">
                <a:latin typeface="IBM Plex Sans Light" panose="020B0403050203000203" pitchFamily="34" charset="0"/>
              </a:rPr>
              <a:t>eu</a:t>
            </a:r>
            <a:r>
              <a:rPr lang="en-US" sz="2800" dirty="0">
                <a:latin typeface="IBM Plex Sans Light" panose="020B0403050203000203" pitchFamily="34" charset="0"/>
              </a:rPr>
              <a:t> </a:t>
            </a:r>
            <a:r>
              <a:rPr lang="en-US" sz="2800" dirty="0" err="1">
                <a:latin typeface="IBM Plex Sans Light" panose="020B0403050203000203" pitchFamily="34" charset="0"/>
              </a:rPr>
              <a:t>pretium</a:t>
            </a:r>
            <a:r>
              <a:rPr lang="en-US" sz="2800" dirty="0">
                <a:latin typeface="IBM Plex Sans Light" panose="020B0403050203000203" pitchFamily="34" charset="0"/>
              </a:rPr>
              <a:t> </a:t>
            </a:r>
            <a:r>
              <a:rPr lang="en-US" sz="2800" dirty="0" err="1">
                <a:latin typeface="IBM Plex Sans Light" panose="020B0403050203000203" pitchFamily="34" charset="0"/>
              </a:rPr>
              <a:t>quis</a:t>
            </a:r>
            <a:r>
              <a:rPr lang="en-US" sz="2800" dirty="0">
                <a:latin typeface="IBM Plex Sans Light" panose="020B0403050203000203" pitchFamily="34" charset="0"/>
              </a:rPr>
              <a:t> sem. </a:t>
            </a:r>
            <a:r>
              <a:rPr lang="en-US" sz="2800" dirty="0" err="1">
                <a:latin typeface="IBM Plex Sans Light" panose="020B0403050203000203" pitchFamily="34" charset="0"/>
              </a:rPr>
              <a:t>Nulla</a:t>
            </a:r>
            <a:r>
              <a:rPr lang="en-US" sz="2800" dirty="0">
                <a:latin typeface="IBM Plex Sans Light" panose="020B0403050203000203" pitchFamily="34" charset="0"/>
              </a:rPr>
              <a:t> </a:t>
            </a:r>
            <a:r>
              <a:rPr lang="en-US" sz="2800" dirty="0" err="1">
                <a:latin typeface="IBM Plex Sans Light" panose="020B0403050203000203" pitchFamily="34" charset="0"/>
              </a:rPr>
              <a:t>conset</a:t>
            </a:r>
            <a:r>
              <a:rPr lang="en-US" sz="2800" dirty="0">
                <a:latin typeface="IBM Plex Sans Light" panose="020B0403050203000203" pitchFamily="34" charset="0"/>
              </a:rPr>
              <a:t> </a:t>
            </a:r>
            <a:r>
              <a:rPr lang="en-US" sz="2800" dirty="0" err="1">
                <a:latin typeface="IBM Plex Sans Light" panose="020B0403050203000203" pitchFamily="34" charset="0"/>
              </a:rPr>
              <a:t>massa</a:t>
            </a:r>
            <a:r>
              <a:rPr lang="en-US" sz="2800" dirty="0">
                <a:latin typeface="IBM Plex Sans Light" panose="020B0403050203000203" pitchFamily="34" charset="0"/>
              </a:rPr>
              <a:t> </a:t>
            </a:r>
            <a:r>
              <a:rPr lang="en-US" sz="2800" dirty="0" err="1">
                <a:latin typeface="IBM Plex Sans Light" panose="020B0403050203000203" pitchFamily="34" charset="0"/>
              </a:rPr>
              <a:t>quis</a:t>
            </a:r>
            <a:r>
              <a:rPr lang="en-US" sz="2800" dirty="0">
                <a:latin typeface="IBM Plex Sans Light" panose="020B0403050203000203" pitchFamily="34" charset="0"/>
              </a:rPr>
              <a:t> </a:t>
            </a:r>
            <a:r>
              <a:rPr lang="en-US" sz="2800" dirty="0" err="1">
                <a:latin typeface="IBM Plex Sans Light" panose="020B0403050203000203" pitchFamily="34" charset="0"/>
              </a:rPr>
              <a:t>enim</a:t>
            </a:r>
            <a:r>
              <a:rPr lang="en-US" sz="2800" dirty="0">
                <a:latin typeface="IBM Plex Sans Light" panose="020B0403050203000203" pitchFamily="34" charset="0"/>
              </a:rPr>
              <a:t>.</a:t>
            </a:r>
          </a:p>
        </p:txBody>
      </p:sp>
      <p:sp>
        <p:nvSpPr>
          <p:cNvPr id="4" name="Footer Placeholder 3">
            <a:extLst>
              <a:ext uri="{FF2B5EF4-FFF2-40B4-BE49-F238E27FC236}">
                <a16:creationId xmlns:a16="http://schemas.microsoft.com/office/drawing/2014/main" id="{E71CF978-95F1-0188-4FBB-81AAB884C2C1}"/>
              </a:ext>
            </a:extLst>
          </p:cNvPr>
          <p:cNvSpPr>
            <a:spLocks noGrp="1"/>
          </p:cNvSpPr>
          <p:nvPr>
            <p:ph type="ftr" sz="quarter" idx="18"/>
          </p:nvPr>
        </p:nvSpPr>
        <p:spPr>
          <a:xfrm>
            <a:off x="576000" y="12816000"/>
            <a:ext cx="4956176" cy="381000"/>
          </a:xfrm>
        </p:spPr>
        <p:txBody>
          <a:bodyPr/>
          <a:lstStyle/>
          <a:p>
            <a:endParaRPr lang="en-US" dirty="0"/>
          </a:p>
        </p:txBody>
      </p:sp>
    </p:spTree>
    <p:extLst>
      <p:ext uri="{BB962C8B-B14F-4D97-AF65-F5344CB8AC3E}">
        <p14:creationId xmlns:p14="http://schemas.microsoft.com/office/powerpoint/2010/main" val="326491035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384048"/>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62675"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76000" y="12816000"/>
            <a:ext cx="4956176" cy="381000"/>
          </a:xfrm>
        </p:spPr>
        <p:txBody>
          <a:bodyPr/>
          <a:lstStyle/>
          <a:p>
            <a:endParaRPr lang="en-US" dirty="0"/>
          </a:p>
        </p:txBody>
      </p:sp>
      <p:sp>
        <p:nvSpPr>
          <p:cNvPr id="3" name="Slide Number">
            <a:extLst>
              <a:ext uri="{FF2B5EF4-FFF2-40B4-BE49-F238E27FC236}">
                <a16:creationId xmlns:a16="http://schemas.microsoft.com/office/drawing/2014/main" id="{0C628C1A-F2DD-6011-5846-A9A3A6D3BD7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00" y="384048"/>
            <a:ext cx="4956175" cy="2859087"/>
          </a:xfrm>
        </p:spPr>
        <p:txBody>
          <a:bodyPr/>
          <a:lstStyle>
            <a:lvl1pPr>
              <a:lnSpc>
                <a:spcPct val="100000"/>
              </a:lnSpc>
              <a:spcBef>
                <a:spcPts val="0"/>
              </a:spcBef>
              <a:defRPr sz="68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80000"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76000"/>
            <a:ext cx="4953000" cy="11625262"/>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3" name="Footer Placeholder 3">
            <a:extLst>
              <a:ext uri="{FF2B5EF4-FFF2-40B4-BE49-F238E27FC236}">
                <a16:creationId xmlns:a16="http://schemas.microsoft.com/office/drawing/2014/main" id="{F5CA4A6F-2777-D002-EE9E-92C246A4DA85}"/>
              </a:ext>
            </a:extLst>
          </p:cNvPr>
          <p:cNvSpPr>
            <a:spLocks noGrp="1"/>
          </p:cNvSpPr>
          <p:nvPr>
            <p:ph type="ftr" sz="quarter" idx="18"/>
          </p:nvPr>
        </p:nvSpPr>
        <p:spPr>
          <a:xfrm>
            <a:off x="576000" y="12816000"/>
            <a:ext cx="4956176" cy="381000"/>
          </a:xfrm>
        </p:spPr>
        <p:txBody>
          <a:bodyPr/>
          <a:lstStyle/>
          <a:p>
            <a:endParaRPr lang="en-US" dirty="0"/>
          </a:p>
        </p:txBody>
      </p:sp>
      <p:sp>
        <p:nvSpPr>
          <p:cNvPr id="8" name="Slide Number">
            <a:extLst>
              <a:ext uri="{FF2B5EF4-FFF2-40B4-BE49-F238E27FC236}">
                <a16:creationId xmlns:a16="http://schemas.microsoft.com/office/drawing/2014/main" id="{3FBFB86A-A7DC-B54C-4EEC-B69E1897903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a:xfrm>
            <a:off x="576000" y="12816000"/>
            <a:ext cx="4956176" cy="381000"/>
          </a:xfrm>
        </p:spPr>
        <p:txBody>
          <a:bodyPr/>
          <a:lstStyle/>
          <a:p>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no foot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00" y="576071"/>
            <a:ext cx="4949825" cy="2468753"/>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a:extLst>
              <a:ext uri="{FF2B5EF4-FFF2-40B4-BE49-F238E27FC236}">
                <a16:creationId xmlns:a16="http://schemas.microsoft.com/office/drawing/2014/main" id="{B0435695-E156-66C6-5CE4-B0F751F125D2}"/>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817192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499" y="571499"/>
            <a:ext cx="11043132" cy="12578663"/>
          </a:xfrm>
          <a:solidFill>
            <a:srgbClr val="E0E0E0"/>
          </a:solidFill>
        </p:spPr>
        <p:txBody>
          <a:bodyPr anchor="ctr"/>
          <a:lstStyle>
            <a:lvl1pPr algn="ctr">
              <a:defRPr>
                <a:solidFill>
                  <a:schemeClr val="accent5"/>
                </a:solidFill>
              </a:defRPr>
            </a:lvl1pPr>
          </a:lstStyle>
          <a:p>
            <a:r>
              <a:rPr lang="en-US" dirty="0"/>
              <a:t>Place imagery here</a:t>
            </a:r>
          </a:p>
        </p:txBody>
      </p:sp>
      <p:pic>
        <p:nvPicPr>
          <p:cNvPr id="3" name="Picture 2" descr="IBM 8-bar logo">
            <a:extLst>
              <a:ext uri="{FF2B5EF4-FFF2-40B4-BE49-F238E27FC236}">
                <a16:creationId xmlns:a16="http://schemas.microsoft.com/office/drawing/2014/main" id="{5C99EA1F-50F2-8D44-9784-4C9D55555354}"/>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Title 1">
            <a:extLst>
              <a:ext uri="{FF2B5EF4-FFF2-40B4-BE49-F238E27FC236}">
                <a16:creationId xmlns:a16="http://schemas.microsoft.com/office/drawing/2014/main" id="{EC22CE22-4A72-C394-2534-3F9CEE594205}"/>
              </a:ext>
            </a:extLst>
          </p:cNvPr>
          <p:cNvSpPr>
            <a:spLocks noGrp="1"/>
          </p:cNvSpPr>
          <p:nvPr>
            <p:ph type="title"/>
          </p:nvPr>
        </p:nvSpPr>
        <p:spPr>
          <a:xfrm>
            <a:off x="576000" y="311150"/>
            <a:ext cx="10101072" cy="10356850"/>
          </a:xfrm>
        </p:spPr>
        <p:txBody>
          <a:bodyPr/>
          <a:lstStyle>
            <a:lvl1pPr>
              <a:lnSpc>
                <a:spcPct val="100000"/>
              </a:lnSpc>
              <a:defRPr sz="840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415261400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00"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00" y="1512000"/>
            <a:ext cx="10099675" cy="9147175"/>
          </a:xfrm>
        </p:spPr>
        <p:txBody>
          <a:bodyPr/>
          <a:lstStyle>
            <a:lvl1pPr>
              <a:lnSpc>
                <a:spcPct val="100000"/>
              </a:lnSpc>
              <a:defRPr sz="8400">
                <a:solidFill>
                  <a:schemeClr val="tx2"/>
                </a:solidFill>
              </a:defRPr>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580086" y="12577763"/>
            <a:ext cx="1538325" cy="57240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12763499" y="569913"/>
            <a:ext cx="11043132" cy="125802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4020936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4942078" cy="4210050"/>
          </a:xfrm>
        </p:spPr>
        <p:txBody>
          <a:bodyPr/>
          <a:lstStyle>
            <a:lvl1pPr>
              <a:lnSpc>
                <a:spcPct val="100000"/>
              </a:lnSpc>
              <a:defRPr sz="6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6675" y="574675"/>
            <a:ext cx="4953000" cy="11617318"/>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74675"/>
            <a:ext cx="4941888" cy="11620500"/>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76000" y="12816000"/>
            <a:ext cx="4956176" cy="381000"/>
          </a:xfrm>
        </p:spPr>
        <p:txBody>
          <a:bodyPr/>
          <a:lstStyle/>
          <a:p>
            <a:r>
              <a:rPr lang="en-US" dirty="0"/>
              <a:t>IBM Client Engineering 2025</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4303940"/>
      </p:ext>
    </p:extLst>
  </p:cSld>
  <p:clrMapOvr>
    <a:masterClrMapping/>
  </p:clrMapOvr>
  <p:transition spd="med"/>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00" y="384048"/>
            <a:ext cx="11036491" cy="2663825"/>
          </a:xfrm>
        </p:spPr>
        <p:txBody>
          <a:bodyPr rIns="457200"/>
          <a:lstStyle>
            <a:lvl1pPr>
              <a:lnSpc>
                <a:spcPct val="100000"/>
              </a:lnSpc>
              <a:defRPr sz="6800">
                <a:solidFill>
                  <a:schemeClr val="tx2"/>
                </a:solidFill>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42F412B5-726F-373A-86F7-2FBA60F14014}"/>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6E2B1415-A9D9-645B-4DF0-7D16976DF727}"/>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6000" y="309600"/>
            <a:ext cx="17141825" cy="8832850"/>
          </a:xfrm>
        </p:spPr>
        <p:txBody>
          <a:bodyPr/>
          <a:lstStyle>
            <a:lvl1pPr>
              <a:defRPr sz="168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3" name="Footer Placeholder 3">
            <a:extLst>
              <a:ext uri="{FF2B5EF4-FFF2-40B4-BE49-F238E27FC236}">
                <a16:creationId xmlns:a16="http://schemas.microsoft.com/office/drawing/2014/main" id="{B98A3D4B-A3E1-0D38-F80E-1D86FCFA4DAE}"/>
              </a:ext>
            </a:extLst>
          </p:cNvPr>
          <p:cNvSpPr>
            <a:spLocks noGrp="1"/>
          </p:cNvSpPr>
          <p:nvPr>
            <p:ph type="ftr" sz="quarter" idx="18"/>
          </p:nvPr>
        </p:nvSpPr>
        <p:spPr>
          <a:xfrm>
            <a:off x="576000" y="12816000"/>
            <a:ext cx="4956176" cy="381000"/>
          </a:xfrm>
        </p:spPr>
        <p:txBody>
          <a:bodyPr/>
          <a:lstStyle/>
          <a:p>
            <a:endParaRPr lang="en-US" dirty="0"/>
          </a:p>
        </p:txBody>
      </p:sp>
      <p:sp>
        <p:nvSpPr>
          <p:cNvPr id="6" name="Slide Number">
            <a:extLst>
              <a:ext uri="{FF2B5EF4-FFF2-40B4-BE49-F238E27FC236}">
                <a16:creationId xmlns:a16="http://schemas.microsoft.com/office/drawing/2014/main" id="{3CF46425-C9F2-46CE-AAEE-89D8A19E0F2E}"/>
              </a:ext>
            </a:extLst>
          </p:cNvPr>
          <p:cNvSpPr txBox="1">
            <a:spLocks noGrp="1"/>
          </p:cNvSpPr>
          <p:nvPr>
            <p:ph type="sldNum" sz="quarter" idx="4"/>
          </p:nvPr>
        </p:nvSpPr>
        <p:spPr>
          <a:xfrm>
            <a:off x="23541592" y="129515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01808370"/>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517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468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867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76000" y="1282328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dirty="0"/>
              <a:t>Footer text (optional)</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65"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64" r:id="rId43"/>
    <p:sldLayoutId id="2147483940" r:id="rId44"/>
    <p:sldLayoutId id="2147483960" r:id="rId45"/>
    <p:sldLayoutId id="2147483943" r:id="rId46"/>
    <p:sldLayoutId id="2147483963" r:id="rId47"/>
    <p:sldLayoutId id="2147483941" r:id="rId48"/>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IBM Plex Sans"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9" orient="horz" pos="3840" userDrawn="1">
          <p15:clr>
            <a:srgbClr val="EE5396"/>
          </p15:clr>
        </p15:guide>
        <p15:guide id="20" orient="horz" pos="958" userDrawn="1">
          <p15:clr>
            <a:srgbClr val="EE5396"/>
          </p15:clr>
        </p15:guide>
        <p15:guide id="25" orient="horz" pos="7682" userDrawn="1">
          <p15:clr>
            <a:srgbClr val="EE5396"/>
          </p15:clr>
        </p15:guide>
        <p15:guide id="26" pos="7680">
          <p15:clr>
            <a:srgbClr val="0F62FE"/>
          </p15:clr>
        </p15:guide>
        <p15:guide id="27" pos="11520">
          <p15:clr>
            <a:srgbClr val="0F62FE"/>
          </p15:clr>
        </p15:guide>
        <p15:guide id="30" orient="horz" pos="1918" userDrawn="1">
          <p15:clr>
            <a:srgbClr val="EE5396"/>
          </p15:clr>
        </p15:guide>
        <p15:guide id="32" orient="horz" pos="6720" userDrawn="1">
          <p15:clr>
            <a:srgbClr val="EE5396"/>
          </p15:clr>
        </p15:guide>
        <p15:guide id="33" orient="horz" pos="2880" userDrawn="1">
          <p15:clr>
            <a:srgbClr val="EE5396"/>
          </p15:clr>
        </p15:guide>
        <p15:guide id="34" orient="horz" pos="4800" userDrawn="1">
          <p15:clr>
            <a:srgbClr val="EE5396"/>
          </p15:clr>
        </p15:guide>
        <p15:guide id="35" orient="horz" pos="5758" userDrawn="1">
          <p15:clr>
            <a:srgbClr val="EE5396"/>
          </p15:clr>
        </p15:guide>
        <p15:guide id="36" orient="horz" pos="8284" userDrawn="1">
          <p15:clr>
            <a:srgbClr val="9FCC3B"/>
          </p15:clr>
        </p15:guide>
        <p15:guide id="37" orient="horz" pos="360"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cling-project.github.io/docling/usage/supported_formats/" TargetMode="Externa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3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AFB080A-1138-6414-14CE-C1E7D5AFF9C0}"/>
              </a:ext>
            </a:extLst>
          </p:cNvPr>
          <p:cNvSpPr>
            <a:spLocks noGrp="1"/>
          </p:cNvSpPr>
          <p:nvPr>
            <p:ph type="title"/>
          </p:nvPr>
        </p:nvSpPr>
        <p:spPr>
          <a:xfrm>
            <a:off x="576000" y="576072"/>
            <a:ext cx="4949825" cy="1525588"/>
          </a:xfrm>
        </p:spPr>
        <p:txBody>
          <a:bodyPr/>
          <a:lstStyle/>
          <a:p>
            <a:r>
              <a:rPr lang="en-US" dirty="0"/>
              <a:t>Tutorial</a:t>
            </a:r>
          </a:p>
        </p:txBody>
      </p:sp>
      <p:sp>
        <p:nvSpPr>
          <p:cNvPr id="16" name="Text Placeholder 2">
            <a:extLst>
              <a:ext uri="{FF2B5EF4-FFF2-40B4-BE49-F238E27FC236}">
                <a16:creationId xmlns:a16="http://schemas.microsoft.com/office/drawing/2014/main" id="{43D77187-61C8-9B1E-3A74-DFC6D3748D5A}"/>
              </a:ext>
            </a:extLst>
          </p:cNvPr>
          <p:cNvSpPr>
            <a:spLocks noGrp="1"/>
          </p:cNvSpPr>
          <p:nvPr>
            <p:ph type="body" sz="quarter" idx="12"/>
          </p:nvPr>
        </p:nvSpPr>
        <p:spPr>
          <a:xfrm>
            <a:off x="576000" y="3041649"/>
            <a:ext cx="4956175" cy="9153525"/>
          </a:xfrm>
        </p:spPr>
        <p:txBody>
          <a:bodyPr/>
          <a:lstStyle/>
          <a:p>
            <a:r>
              <a:rPr lang="en-US" sz="4400" dirty="0"/>
              <a:t>Introduction to Retrieval Augmented Generation (RAG)</a:t>
            </a:r>
          </a:p>
          <a:p>
            <a:endParaRPr lang="en-US" sz="4400" dirty="0"/>
          </a:p>
          <a:p>
            <a:endParaRPr lang="en-US" sz="4400" dirty="0"/>
          </a:p>
          <a:p>
            <a:endParaRPr lang="en-US" sz="4400" dirty="0"/>
          </a:p>
          <a:p>
            <a:endParaRPr lang="en-US" sz="4400" dirty="0"/>
          </a:p>
          <a:p>
            <a:endParaRPr lang="en-US" sz="4400" dirty="0"/>
          </a:p>
          <a:p>
            <a:endParaRPr lang="en-US" sz="4400" dirty="0"/>
          </a:p>
          <a:p>
            <a:r>
              <a:rPr lang="en-US" sz="1800" dirty="0">
                <a:latin typeface="+mn-lt"/>
              </a:rPr>
              <a:t>Bruce Kyle</a:t>
            </a:r>
          </a:p>
          <a:p>
            <a:r>
              <a:rPr lang="en-US" sz="1800" dirty="0">
                <a:latin typeface="+mn-lt"/>
              </a:rPr>
              <a:t>Solution Architect</a:t>
            </a:r>
            <a:r>
              <a:rPr lang="zh-CN" altLang="en-US" sz="1800" dirty="0">
                <a:latin typeface="+mn-lt"/>
              </a:rPr>
              <a:t> </a:t>
            </a:r>
            <a:r>
              <a:rPr lang="en-US" altLang="zh-CN" sz="1800" dirty="0">
                <a:latin typeface="+mn-lt"/>
              </a:rPr>
              <a:t>and Platform Engineering</a:t>
            </a:r>
            <a:r>
              <a:rPr lang="en-US" sz="1800" dirty="0">
                <a:latin typeface="+mn-lt"/>
              </a:rPr>
              <a:t> Team</a:t>
            </a:r>
          </a:p>
          <a:p>
            <a:r>
              <a:rPr lang="en-US" sz="1800" dirty="0">
                <a:latin typeface="+mn-lt"/>
              </a:rPr>
              <a:t>IBM Client Engineering</a:t>
            </a:r>
          </a:p>
        </p:txBody>
      </p:sp>
      <p:pic>
        <p:nvPicPr>
          <p:cNvPr id="9" name="Video 8" descr="3D Graphs">
            <a:extLst>
              <a:ext uri="{FF2B5EF4-FFF2-40B4-BE49-F238E27FC236}">
                <a16:creationId xmlns:a16="http://schemas.microsoft.com/office/drawing/2014/main" id="{021DB807-3000-6840-4153-5831A795DB2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9580" b="12108"/>
          <a:stretch>
            <a:fillRect/>
          </a:stretch>
        </p:blipFill>
        <p:spPr>
          <a:xfrm>
            <a:off x="6667500" y="3568674"/>
            <a:ext cx="17137063" cy="6585002"/>
          </a:xfrm>
          <a:prstGeom prst="rect">
            <a:avLst/>
          </a:prstGeom>
          <a:noFill/>
          <a:ln w="12700">
            <a:miter lim="400000"/>
          </a:ln>
        </p:spPr>
      </p:pic>
      <p:sp>
        <p:nvSpPr>
          <p:cNvPr id="18" name="Footer Placeholder 4">
            <a:extLst>
              <a:ext uri="{FF2B5EF4-FFF2-40B4-BE49-F238E27FC236}">
                <a16:creationId xmlns:a16="http://schemas.microsoft.com/office/drawing/2014/main" id="{D188253D-DA87-9543-2B40-5A635B7C960D}"/>
              </a:ext>
            </a:extLst>
          </p:cNvPr>
          <p:cNvSpPr>
            <a:spLocks noGrp="1"/>
          </p:cNvSpPr>
          <p:nvPr>
            <p:ph type="ftr" sz="quarter" idx="18"/>
          </p:nvPr>
        </p:nvSpPr>
        <p:spPr>
          <a:xfrm>
            <a:off x="576000" y="12816000"/>
            <a:ext cx="4956176" cy="381000"/>
          </a:xfrm>
        </p:spPr>
        <p:txBody>
          <a:bodyPr/>
          <a:lstStyle/>
          <a:p>
            <a:endParaRPr lang="en-US" dirty="0"/>
          </a:p>
        </p:txBody>
      </p:sp>
      <p:sp>
        <p:nvSpPr>
          <p:cNvPr id="7" name="TextBox 6">
            <a:extLst>
              <a:ext uri="{FF2B5EF4-FFF2-40B4-BE49-F238E27FC236}">
                <a16:creationId xmlns:a16="http://schemas.microsoft.com/office/drawing/2014/main" id="{A04BE96B-A06C-87CB-4551-EB4C97C67EFF}"/>
              </a:ext>
            </a:extLst>
          </p:cNvPr>
          <p:cNvSpPr txBox="1"/>
          <p:nvPr/>
        </p:nvSpPr>
        <p:spPr>
          <a:xfrm>
            <a:off x="576072" y="576072"/>
            <a:ext cx="22590125" cy="2468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pPr lvl="0" defTabSz="2438400" fontAlgn="auto">
              <a:lnSpc>
                <a:spcPct val="90000"/>
              </a:lnSpc>
              <a:spcAft>
                <a:spcPts val="600"/>
              </a:spcAft>
              <a:defRPr/>
            </a:pPr>
            <a:endParaRPr kumimoji="0" lang="en-US" sz="13000" b="0" i="0" u="none" strike="noStrike" kern="1200" cap="none" spc="0" normalizeH="0" baseline="0" noProof="0">
              <a:ln>
                <a:noFill/>
              </a:ln>
              <a:solidFill>
                <a:schemeClr val="tx2"/>
              </a:solidFill>
              <a:effectLst/>
              <a:uLnTx/>
              <a:uFillTx/>
            </a:endParaRPr>
          </a:p>
        </p:txBody>
      </p:sp>
      <p:sp>
        <p:nvSpPr>
          <p:cNvPr id="4" name="Slide Number Placeholder 3" hidden="1">
            <a:extLst>
              <a:ext uri="{FF2B5EF4-FFF2-40B4-BE49-F238E27FC236}">
                <a16:creationId xmlns:a16="http://schemas.microsoft.com/office/drawing/2014/main" id="{9F187714-44DF-FD11-45DB-927A029E8A7E}"/>
              </a:ext>
            </a:extLst>
          </p:cNvPr>
          <p:cNvSpPr>
            <a:spLocks noGrp="1"/>
          </p:cNvSpPr>
          <p:nvPr>
            <p:ph type="sldNum" sz="quarter" idx="4294967295"/>
          </p:nvPr>
        </p:nvSpPr>
        <p:spPr>
          <a:xfrm>
            <a:off x="23541592" y="12951538"/>
            <a:ext cx="270908" cy="246221"/>
          </a:xfrm>
        </p:spPr>
        <p:txBody>
          <a:bodyPr wrap="none" lIns="0" tIns="0" rIns="0" bIns="0" anchor="ctr" anchorCtr="0">
            <a:normAutofit/>
          </a:bodyPr>
          <a:lstStyle/>
          <a:p>
            <a:pPr>
              <a:spcAft>
                <a:spcPts val="600"/>
              </a:spcAft>
            </a:pPr>
            <a:fld id="{86CB4B4D-7CA3-9044-876B-883B54F8677D}" type="slidenum">
              <a:rPr lang="en-US" smtClean="0"/>
              <a:pPr>
                <a:spcAft>
                  <a:spcPts val="600"/>
                </a:spcAft>
              </a:pPr>
              <a:t>1</a:t>
            </a:fld>
            <a:endParaRPr lang="en-US"/>
          </a:p>
        </p:txBody>
      </p:sp>
    </p:spTree>
    <p:extLst>
      <p:ext uri="{BB962C8B-B14F-4D97-AF65-F5344CB8AC3E}">
        <p14:creationId xmlns:p14="http://schemas.microsoft.com/office/powerpoint/2010/main" val="35043588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A015-AA41-48C7-4D03-1F05E7DC17BD}"/>
              </a:ext>
            </a:extLst>
          </p:cNvPr>
          <p:cNvSpPr>
            <a:spLocks noGrp="1"/>
          </p:cNvSpPr>
          <p:nvPr>
            <p:ph type="title"/>
          </p:nvPr>
        </p:nvSpPr>
        <p:spPr/>
        <p:txBody>
          <a:bodyPr/>
          <a:lstStyle/>
          <a:p>
            <a:r>
              <a:rPr lang="en-US" dirty="0"/>
              <a:t>How does RAG work?</a:t>
            </a:r>
          </a:p>
        </p:txBody>
      </p:sp>
      <p:sp>
        <p:nvSpPr>
          <p:cNvPr id="5" name="Footer Placeholder 4">
            <a:extLst>
              <a:ext uri="{FF2B5EF4-FFF2-40B4-BE49-F238E27FC236}">
                <a16:creationId xmlns:a16="http://schemas.microsoft.com/office/drawing/2014/main" id="{6CFDC72A-3EEB-5A53-0C86-12CD5262C53E}"/>
              </a:ext>
            </a:extLst>
          </p:cNvPr>
          <p:cNvSpPr>
            <a:spLocks noGrp="1"/>
          </p:cNvSpPr>
          <p:nvPr>
            <p:ph type="ftr" sz="quarter" idx="18"/>
          </p:nvPr>
        </p:nvSpPr>
        <p:spPr/>
        <p:txBody>
          <a:bodyPr/>
          <a:lstStyle/>
          <a:p>
            <a:r>
              <a:rPr lang="en-US"/>
              <a:t>IBM Client Engineering 2025</a:t>
            </a:r>
            <a:endParaRPr lang="en-US" dirty="0"/>
          </a:p>
        </p:txBody>
      </p:sp>
      <p:sp>
        <p:nvSpPr>
          <p:cNvPr id="6" name="Slide Number Placeholder 5">
            <a:extLst>
              <a:ext uri="{FF2B5EF4-FFF2-40B4-BE49-F238E27FC236}">
                <a16:creationId xmlns:a16="http://schemas.microsoft.com/office/drawing/2014/main" id="{733C545F-6659-0A17-6D9A-70654B97DC14}"/>
              </a:ext>
            </a:extLst>
          </p:cNvPr>
          <p:cNvSpPr>
            <a:spLocks noGrp="1"/>
          </p:cNvSpPr>
          <p:nvPr>
            <p:ph type="sldNum" sz="quarter" idx="4"/>
          </p:nvPr>
        </p:nvSpPr>
        <p:spPr/>
        <p:txBody>
          <a:bodyPr/>
          <a:lstStyle/>
          <a:p>
            <a:fld id="{86CB4B4D-7CA3-9044-876B-883B54F8677D}" type="slidenum">
              <a:rPr lang="en-US" smtClean="0"/>
              <a:pPr/>
              <a:t>10</a:t>
            </a:fld>
            <a:endParaRPr lang="en-US" dirty="0"/>
          </a:p>
        </p:txBody>
      </p:sp>
      <p:pic>
        <p:nvPicPr>
          <p:cNvPr id="2050" name="Picture 2" descr="Native RAG diagram">
            <a:extLst>
              <a:ext uri="{FF2B5EF4-FFF2-40B4-BE49-F238E27FC236}">
                <a16:creationId xmlns:a16="http://schemas.microsoft.com/office/drawing/2014/main" id="{77F0FB60-E7AA-6FC6-2FC1-DB4817BE1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8054" y="1554479"/>
            <a:ext cx="7918050" cy="109836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3DED617-0769-C518-CA1B-A4682A5A5BC0}"/>
              </a:ext>
            </a:extLst>
          </p:cNvPr>
          <p:cNvSpPr txBox="1"/>
          <p:nvPr/>
        </p:nvSpPr>
        <p:spPr>
          <a:xfrm>
            <a:off x="6099048" y="6549422"/>
            <a:ext cx="12198096" cy="35663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l" fontAlgn="base">
              <a:lnSpc>
                <a:spcPts val="1800"/>
              </a:lnSpc>
              <a:buNone/>
            </a:pPr>
            <a:endParaRPr lang="en-US" sz="2800" dirty="0">
              <a:solidFill>
                <a:srgbClr val="161616"/>
              </a:solidFill>
              <a:effectLst/>
            </a:endParaRPr>
          </a:p>
        </p:txBody>
      </p:sp>
      <p:sp>
        <p:nvSpPr>
          <p:cNvPr id="12" name="TextBox 11">
            <a:extLst>
              <a:ext uri="{FF2B5EF4-FFF2-40B4-BE49-F238E27FC236}">
                <a16:creationId xmlns:a16="http://schemas.microsoft.com/office/drawing/2014/main" id="{B9A51D40-CB81-42FA-F2D5-86553ACA060D}"/>
              </a:ext>
            </a:extLst>
          </p:cNvPr>
          <p:cNvSpPr txBox="1"/>
          <p:nvPr/>
        </p:nvSpPr>
        <p:spPr>
          <a:xfrm>
            <a:off x="6867144" y="10229784"/>
            <a:ext cx="6556248" cy="23083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dirty="0"/>
              <a:t>Three-step process (encoding, retrieval and response generation) of how naive RAG works.</a:t>
            </a:r>
          </a:p>
        </p:txBody>
      </p:sp>
    </p:spTree>
    <p:extLst>
      <p:ext uri="{BB962C8B-B14F-4D97-AF65-F5344CB8AC3E}">
        <p14:creationId xmlns:p14="http://schemas.microsoft.com/office/powerpoint/2010/main" val="8659224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16846-1614-4636-7B64-FA0F35CDBFD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E576FB8-21FA-54BB-B1CB-72804264E486}"/>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49FB6A1-E914-A4F2-621E-5C076F9FB600}"/>
              </a:ext>
            </a:extLst>
          </p:cNvPr>
          <p:cNvSpPr>
            <a:spLocks noGrp="1"/>
          </p:cNvSpPr>
          <p:nvPr>
            <p:ph type="body" sz="quarter" idx="12"/>
          </p:nvPr>
        </p:nvSpPr>
        <p:spPr/>
        <p:txBody>
          <a:bodyPr/>
          <a:lstStyle/>
          <a:p>
            <a:endParaRPr lang="en-US"/>
          </a:p>
        </p:txBody>
      </p:sp>
      <p:sp>
        <p:nvSpPr>
          <p:cNvPr id="5" name="Footer Placeholder 4">
            <a:extLst>
              <a:ext uri="{FF2B5EF4-FFF2-40B4-BE49-F238E27FC236}">
                <a16:creationId xmlns:a16="http://schemas.microsoft.com/office/drawing/2014/main" id="{73F911F9-D8FD-F9B3-419B-AD4EB3866C03}"/>
              </a:ext>
            </a:extLst>
          </p:cNvPr>
          <p:cNvSpPr>
            <a:spLocks noGrp="1"/>
          </p:cNvSpPr>
          <p:nvPr>
            <p:ph type="ftr" sz="quarter" idx="18"/>
          </p:nvPr>
        </p:nvSpPr>
        <p:spPr/>
        <p:txBody>
          <a:bodyPr/>
          <a:lstStyle/>
          <a:p>
            <a:r>
              <a:rPr lang="en-US"/>
              <a:t>IBM Client Engineering 2025</a:t>
            </a:r>
            <a:endParaRPr lang="en-US" dirty="0"/>
          </a:p>
        </p:txBody>
      </p:sp>
      <p:sp>
        <p:nvSpPr>
          <p:cNvPr id="6" name="Slide Number Placeholder 5">
            <a:extLst>
              <a:ext uri="{FF2B5EF4-FFF2-40B4-BE49-F238E27FC236}">
                <a16:creationId xmlns:a16="http://schemas.microsoft.com/office/drawing/2014/main" id="{3B3EB865-43CB-2F4C-3EA5-73A8C9E4C71D}"/>
              </a:ext>
            </a:extLst>
          </p:cNvPr>
          <p:cNvSpPr>
            <a:spLocks noGrp="1"/>
          </p:cNvSpPr>
          <p:nvPr>
            <p:ph type="sldNum" sz="quarter" idx="4"/>
          </p:nvPr>
        </p:nvSpPr>
        <p:spPr/>
        <p:txBody>
          <a:bodyPr/>
          <a:lstStyle/>
          <a:p>
            <a:fld id="{86CB4B4D-7CA3-9044-876B-883B54F8677D}" type="slidenum">
              <a:rPr lang="en-US" smtClean="0"/>
              <a:pPr/>
              <a:t>11</a:t>
            </a:fld>
            <a:endParaRPr lang="en-US" dirty="0"/>
          </a:p>
        </p:txBody>
      </p:sp>
      <p:pic>
        <p:nvPicPr>
          <p:cNvPr id="7" name="Picture 6">
            <a:extLst>
              <a:ext uri="{FF2B5EF4-FFF2-40B4-BE49-F238E27FC236}">
                <a16:creationId xmlns:a16="http://schemas.microsoft.com/office/drawing/2014/main" id="{7C28B225-22C8-D6F3-07D7-F7E44F862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505" y="268783"/>
            <a:ext cx="23906163" cy="13447217"/>
          </a:xfrm>
          <a:prstGeom prst="rect">
            <a:avLst/>
          </a:prstGeom>
        </p:spPr>
      </p:pic>
    </p:spTree>
    <p:extLst>
      <p:ext uri="{BB962C8B-B14F-4D97-AF65-F5344CB8AC3E}">
        <p14:creationId xmlns:p14="http://schemas.microsoft.com/office/powerpoint/2010/main" val="68326189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F17092-3DEF-6709-B161-A425C125B9FB}"/>
              </a:ext>
            </a:extLst>
          </p:cNvPr>
          <p:cNvSpPr>
            <a:spLocks noGrp="1"/>
          </p:cNvSpPr>
          <p:nvPr>
            <p:ph type="title"/>
          </p:nvPr>
        </p:nvSpPr>
        <p:spPr>
          <a:xfrm>
            <a:off x="576000" y="576072"/>
            <a:ext cx="4949825" cy="1525588"/>
          </a:xfrm>
        </p:spPr>
        <p:txBody>
          <a:bodyPr>
            <a:normAutofit/>
          </a:bodyPr>
          <a:lstStyle/>
          <a:p>
            <a:r>
              <a:rPr lang="en-US" sz="7200" dirty="0"/>
              <a:t>Tutorial</a:t>
            </a:r>
          </a:p>
        </p:txBody>
      </p:sp>
      <p:sp>
        <p:nvSpPr>
          <p:cNvPr id="26" name="Text Placeholder 2">
            <a:extLst>
              <a:ext uri="{FF2B5EF4-FFF2-40B4-BE49-F238E27FC236}">
                <a16:creationId xmlns:a16="http://schemas.microsoft.com/office/drawing/2014/main" id="{BF97FD3E-DD28-7B92-C486-43342AD84A56}"/>
              </a:ext>
            </a:extLst>
          </p:cNvPr>
          <p:cNvSpPr>
            <a:spLocks noGrp="1"/>
          </p:cNvSpPr>
          <p:nvPr>
            <p:ph type="body" sz="quarter" idx="12"/>
          </p:nvPr>
        </p:nvSpPr>
        <p:spPr>
          <a:xfrm>
            <a:off x="576000" y="3041649"/>
            <a:ext cx="4946904" cy="9153525"/>
          </a:xfrm>
        </p:spPr>
        <p:txBody>
          <a:bodyPr/>
          <a:lstStyle/>
          <a:p>
            <a:r>
              <a:rPr lang="en-US" dirty="0">
                <a:latin typeface="+mn-lt"/>
              </a:rPr>
              <a:t>Enterprises often have vast amounts of internal documentation, reports, and knowledge bases that are difficult for employees to quickly search and synthesize information from. This leads to wasted time, reduced productivity, and inconsistent answers to common questions. </a:t>
            </a:r>
          </a:p>
          <a:p>
            <a:br>
              <a:rPr lang="en-US" dirty="0">
                <a:latin typeface="+mn-lt"/>
              </a:rPr>
            </a:br>
            <a:r>
              <a:rPr lang="en-US" dirty="0">
                <a:latin typeface="+mn-lt"/>
              </a:rPr>
              <a:t>A </a:t>
            </a:r>
            <a:r>
              <a:rPr lang="en-US" b="1" dirty="0">
                <a:latin typeface="+mn-lt"/>
              </a:rPr>
              <a:t>**Retrieval Augmented Generation (RAG)**</a:t>
            </a:r>
            <a:r>
              <a:rPr lang="en-US" dirty="0">
                <a:latin typeface="+mn-lt"/>
              </a:rPr>
              <a:t> system can address this by providing a natural language interface to access and summarize information from these internal documents. </a:t>
            </a:r>
          </a:p>
          <a:p>
            <a:endParaRPr lang="en-US" dirty="0"/>
          </a:p>
        </p:txBody>
      </p:sp>
      <p:sp>
        <p:nvSpPr>
          <p:cNvPr id="28" name="Text Placeholder 3">
            <a:extLst>
              <a:ext uri="{FF2B5EF4-FFF2-40B4-BE49-F238E27FC236}">
                <a16:creationId xmlns:a16="http://schemas.microsoft.com/office/drawing/2014/main" id="{7634202E-6954-9436-E79F-2E70E7F7180A}"/>
              </a:ext>
            </a:extLst>
          </p:cNvPr>
          <p:cNvSpPr>
            <a:spLocks noGrp="1"/>
          </p:cNvSpPr>
          <p:nvPr>
            <p:ph type="body" sz="quarter" idx="13"/>
          </p:nvPr>
        </p:nvSpPr>
        <p:spPr>
          <a:xfrm>
            <a:off x="6670675" y="3041649"/>
            <a:ext cx="4951413" cy="9153525"/>
          </a:xfrm>
        </p:spPr>
        <p:txBody>
          <a:bodyPr/>
          <a:lstStyle/>
          <a:p>
            <a:r>
              <a:rPr lang="en-US" dirty="0">
                <a:latin typeface="+mn-lt"/>
              </a:rPr>
              <a:t>You will see how to set up your RAG:</a:t>
            </a:r>
          </a:p>
          <a:p>
            <a:br>
              <a:rPr lang="en-US" dirty="0">
                <a:latin typeface="+mn-lt"/>
              </a:rPr>
            </a:br>
            <a:r>
              <a:rPr lang="en-US" dirty="0">
                <a:latin typeface="+mn-lt"/>
              </a:rPr>
              <a:t>1. Embedding of a set of documents and storing the vectors in a Chroma vector database</a:t>
            </a:r>
          </a:p>
          <a:p>
            <a:endParaRPr lang="en-US" dirty="0">
              <a:latin typeface="+mn-lt"/>
            </a:endParaRPr>
          </a:p>
          <a:p>
            <a:r>
              <a:rPr lang="en-US" dirty="0">
                <a:latin typeface="+mn-lt"/>
              </a:rPr>
              <a:t>2. When a user enters a query, the application converts the query into an embedding and retrieves the most relevant text chunks from the index.</a:t>
            </a:r>
          </a:p>
          <a:p>
            <a:endParaRPr lang="en-US" dirty="0">
              <a:latin typeface="+mn-lt"/>
            </a:endParaRPr>
          </a:p>
          <a:p>
            <a:r>
              <a:rPr lang="en-US" dirty="0">
                <a:latin typeface="+mn-lt"/>
              </a:rPr>
              <a:t>3. Once it finds the relevant passages, the LLM will generate an appropriate answer based on the content in the documents you provided.</a:t>
            </a:r>
          </a:p>
          <a:p>
            <a:endParaRPr lang="en-US" dirty="0"/>
          </a:p>
        </p:txBody>
      </p:sp>
      <p:pic>
        <p:nvPicPr>
          <p:cNvPr id="3" name="Picture Placeholder 2" descr="A diagram of a diagram&#10;&#10;AI-generated content may be incorrect.">
            <a:extLst>
              <a:ext uri="{FF2B5EF4-FFF2-40B4-BE49-F238E27FC236}">
                <a16:creationId xmlns:a16="http://schemas.microsoft.com/office/drawing/2014/main" id="{D3DFCD81-FB22-831B-BA4B-648358954D8E}"/>
              </a:ext>
            </a:extLst>
          </p:cNvPr>
          <p:cNvPicPr>
            <a:picLocks noGrp="1" noChangeAspect="1"/>
          </p:cNvPicPr>
          <p:nvPr>
            <p:ph type="pic" sz="quarter" idx="15"/>
          </p:nvPr>
        </p:nvPicPr>
        <p:blipFill>
          <a:blip r:embed="rId3"/>
          <a:stretch>
            <a:fillRect/>
          </a:stretch>
        </p:blipFill>
        <p:spPr>
          <a:xfrm>
            <a:off x="13293201" y="1279461"/>
            <a:ext cx="10165902" cy="11157078"/>
          </a:xfrm>
          <a:noFill/>
        </p:spPr>
      </p:pic>
      <p:sp>
        <p:nvSpPr>
          <p:cNvPr id="19" name="Footer Placeholder 4">
            <a:extLst>
              <a:ext uri="{FF2B5EF4-FFF2-40B4-BE49-F238E27FC236}">
                <a16:creationId xmlns:a16="http://schemas.microsoft.com/office/drawing/2014/main" id="{827C1C50-5DE7-110C-8D0F-BDEC9EB7721C}"/>
              </a:ext>
            </a:extLst>
          </p:cNvPr>
          <p:cNvSpPr>
            <a:spLocks noGrp="1"/>
          </p:cNvSpPr>
          <p:nvPr>
            <p:ph type="ftr" sz="quarter" idx="18"/>
          </p:nvPr>
        </p:nvSpPr>
        <p:spPr>
          <a:xfrm>
            <a:off x="576000" y="12816000"/>
            <a:ext cx="4956176" cy="381000"/>
          </a:xfrm>
        </p:spPr>
        <p:txBody>
          <a:bodyPr anchor="b">
            <a:normAutofit/>
          </a:bodyPr>
          <a:lstStyle/>
          <a:p>
            <a:pPr>
              <a:spcAft>
                <a:spcPts val="600"/>
              </a:spcAft>
            </a:pPr>
            <a:r>
              <a:rPr lang="en-US"/>
              <a:t>IBM Client Engineering 2025</a:t>
            </a:r>
          </a:p>
        </p:txBody>
      </p:sp>
      <p:sp>
        <p:nvSpPr>
          <p:cNvPr id="21" name="Slide Number Placeholder 5" hidden="1">
            <a:extLst>
              <a:ext uri="{FF2B5EF4-FFF2-40B4-BE49-F238E27FC236}">
                <a16:creationId xmlns:a16="http://schemas.microsoft.com/office/drawing/2014/main" id="{3BF7EE8D-15A3-218A-C7A5-ACB2C4896F8A}"/>
              </a:ext>
            </a:extLst>
          </p:cNvPr>
          <p:cNvSpPr>
            <a:spLocks noGrp="1"/>
          </p:cNvSpPr>
          <p:nvPr>
            <p:ph type="sldNum" sz="quarter" idx="4294967295"/>
          </p:nvPr>
        </p:nvSpPr>
        <p:spPr>
          <a:xfrm>
            <a:off x="23541592" y="12951538"/>
            <a:ext cx="270908" cy="246221"/>
          </a:xfrm>
        </p:spPr>
        <p:txBody>
          <a:bodyPr/>
          <a:lstStyle/>
          <a:p>
            <a:pPr>
              <a:spcAft>
                <a:spcPts val="600"/>
              </a:spcAft>
            </a:pPr>
            <a:fld id="{86CB4B4D-7CA3-9044-876B-883B54F8677D}" type="slidenum">
              <a:rPr lang="en-US" smtClean="0"/>
              <a:pPr>
                <a:spcAft>
                  <a:spcPts val="600"/>
                </a:spcAft>
              </a:pPr>
              <a:t>12</a:t>
            </a:fld>
            <a:endParaRPr lang="en-US"/>
          </a:p>
        </p:txBody>
      </p:sp>
    </p:spTree>
    <p:extLst>
      <p:ext uri="{BB962C8B-B14F-4D97-AF65-F5344CB8AC3E}">
        <p14:creationId xmlns:p14="http://schemas.microsoft.com/office/powerpoint/2010/main" val="228043966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1319E3-163C-FDCF-CD73-95F17A64A978}"/>
              </a:ext>
            </a:extLst>
          </p:cNvPr>
          <p:cNvSpPr>
            <a:spLocks noGrp="1"/>
          </p:cNvSpPr>
          <p:nvPr>
            <p:ph type="title"/>
          </p:nvPr>
        </p:nvSpPr>
        <p:spPr/>
        <p:txBody>
          <a:bodyPr/>
          <a:lstStyle/>
          <a:p>
            <a:r>
              <a:rPr lang="en-US" dirty="0"/>
              <a:t>Common issues with RAG (Retrieval-Augmented Generation)</a:t>
            </a:r>
          </a:p>
        </p:txBody>
      </p:sp>
      <p:sp>
        <p:nvSpPr>
          <p:cNvPr id="12" name="Text Placeholder 11">
            <a:extLst>
              <a:ext uri="{FF2B5EF4-FFF2-40B4-BE49-F238E27FC236}">
                <a16:creationId xmlns:a16="http://schemas.microsoft.com/office/drawing/2014/main" id="{14D89C5E-6266-3F66-8955-77D23860942B}"/>
              </a:ext>
            </a:extLst>
          </p:cNvPr>
          <p:cNvSpPr>
            <a:spLocks noGrp="1"/>
          </p:cNvSpPr>
          <p:nvPr>
            <p:ph type="body" sz="quarter" idx="10"/>
          </p:nvPr>
        </p:nvSpPr>
        <p:spPr>
          <a:xfrm>
            <a:off x="12193587" y="3419856"/>
            <a:ext cx="11042073" cy="8778494"/>
          </a:xfrm>
        </p:spPr>
        <p:txBody>
          <a:bodyPr/>
          <a:lstStyle/>
          <a:p>
            <a:pPr marL="857250" indent="-857250">
              <a:buFont typeface="Arial" panose="020B0604020202020204" pitchFamily="34" charset="0"/>
              <a:buChar char="•"/>
            </a:pPr>
            <a:r>
              <a:rPr lang="en-US" sz="4800" dirty="0"/>
              <a:t>Retrieval quality issues</a:t>
            </a:r>
          </a:p>
          <a:p>
            <a:pPr marL="857250" indent="-857250">
              <a:buFont typeface="Arial" panose="020B0604020202020204" pitchFamily="34" charset="0"/>
              <a:buChar char="•"/>
            </a:pPr>
            <a:r>
              <a:rPr lang="en-US" sz="4800" dirty="0"/>
              <a:t>Integration challenges</a:t>
            </a:r>
          </a:p>
          <a:p>
            <a:pPr marL="857250" indent="-857250">
              <a:buFont typeface="Arial" panose="020B0604020202020204" pitchFamily="34" charset="0"/>
              <a:buChar char="•"/>
            </a:pPr>
            <a:r>
              <a:rPr lang="en-US" sz="4800" dirty="0"/>
              <a:t>Scalability concerns</a:t>
            </a:r>
          </a:p>
          <a:p>
            <a:pPr marL="857250" indent="-857250">
              <a:buFont typeface="Arial" panose="020B0604020202020204" pitchFamily="34" charset="0"/>
              <a:buChar char="•"/>
            </a:pPr>
            <a:r>
              <a:rPr lang="en-US" sz="4800" dirty="0"/>
              <a:t>Ethical considerations</a:t>
            </a:r>
          </a:p>
          <a:p>
            <a:pPr marL="857250" indent="-857250">
              <a:buFont typeface="Arial" panose="020B0604020202020204" pitchFamily="34" charset="0"/>
              <a:buChar char="•"/>
            </a:pPr>
            <a:r>
              <a:rPr lang="en-US" sz="4800" dirty="0"/>
              <a:t>Limited training data</a:t>
            </a:r>
          </a:p>
          <a:p>
            <a:pPr marL="857250" indent="-857250">
              <a:buFont typeface="Arial" panose="020B0604020202020204" pitchFamily="34" charset="0"/>
              <a:buChar char="•"/>
            </a:pPr>
            <a:r>
              <a:rPr lang="en-US" sz="4800" dirty="0"/>
              <a:t>Domain knowledge gaps</a:t>
            </a:r>
          </a:p>
          <a:p>
            <a:pPr marL="857250" indent="-857250">
              <a:buFont typeface="Arial" panose="020B0604020202020204" pitchFamily="34" charset="0"/>
              <a:buChar char="•"/>
            </a:pPr>
            <a:r>
              <a:rPr lang="en-US" sz="4800" dirty="0"/>
              <a:t>Factual inconsistencies</a:t>
            </a:r>
          </a:p>
        </p:txBody>
      </p:sp>
      <p:sp>
        <p:nvSpPr>
          <p:cNvPr id="5" name="Footer Placeholder 4">
            <a:extLst>
              <a:ext uri="{FF2B5EF4-FFF2-40B4-BE49-F238E27FC236}">
                <a16:creationId xmlns:a16="http://schemas.microsoft.com/office/drawing/2014/main" id="{FD563555-F7E9-23FD-83CE-B9C597E1F42D}"/>
              </a:ext>
            </a:extLst>
          </p:cNvPr>
          <p:cNvSpPr>
            <a:spLocks noGrp="1"/>
          </p:cNvSpPr>
          <p:nvPr>
            <p:ph type="ftr" sz="quarter" idx="18"/>
          </p:nvPr>
        </p:nvSpPr>
        <p:spPr/>
        <p:txBody>
          <a:bodyPr/>
          <a:lstStyle/>
          <a:p>
            <a:r>
              <a:rPr lang="en-US"/>
              <a:t>IBM Client Engineering 2025</a:t>
            </a:r>
            <a:endParaRPr lang="en-US" dirty="0"/>
          </a:p>
        </p:txBody>
      </p:sp>
      <p:sp>
        <p:nvSpPr>
          <p:cNvPr id="6" name="Slide Number Placeholder 5">
            <a:extLst>
              <a:ext uri="{FF2B5EF4-FFF2-40B4-BE49-F238E27FC236}">
                <a16:creationId xmlns:a16="http://schemas.microsoft.com/office/drawing/2014/main" id="{88F61162-8320-E90A-08CD-065A0EABE341}"/>
              </a:ext>
            </a:extLst>
          </p:cNvPr>
          <p:cNvSpPr>
            <a:spLocks noGrp="1"/>
          </p:cNvSpPr>
          <p:nvPr>
            <p:ph type="sldNum" sz="quarter" idx="4"/>
          </p:nvPr>
        </p:nvSpPr>
        <p:spPr/>
        <p:txBody>
          <a:bodyPr/>
          <a:lstStyle/>
          <a:p>
            <a:fld id="{86CB4B4D-7CA3-9044-876B-883B54F8677D}" type="slidenum">
              <a:rPr lang="en-US" smtClean="0"/>
              <a:pPr/>
              <a:t>13</a:t>
            </a:fld>
            <a:endParaRPr lang="en-US" dirty="0"/>
          </a:p>
        </p:txBody>
      </p:sp>
    </p:spTree>
    <p:extLst>
      <p:ext uri="{BB962C8B-B14F-4D97-AF65-F5344CB8AC3E}">
        <p14:creationId xmlns:p14="http://schemas.microsoft.com/office/powerpoint/2010/main" val="28271828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DDB4E-A44B-1CE2-FF58-267F2E867561}"/>
              </a:ext>
            </a:extLst>
          </p:cNvPr>
          <p:cNvSpPr>
            <a:spLocks noGrp="1"/>
          </p:cNvSpPr>
          <p:nvPr>
            <p:ph type="title"/>
          </p:nvPr>
        </p:nvSpPr>
        <p:spPr/>
        <p:txBody>
          <a:bodyPr/>
          <a:lstStyle/>
          <a:p>
            <a:r>
              <a:rPr lang="en-US" dirty="0"/>
              <a:t>Next steps</a:t>
            </a:r>
          </a:p>
        </p:txBody>
      </p:sp>
      <p:sp>
        <p:nvSpPr>
          <p:cNvPr id="8" name="Text Placeholder 7">
            <a:extLst>
              <a:ext uri="{FF2B5EF4-FFF2-40B4-BE49-F238E27FC236}">
                <a16:creationId xmlns:a16="http://schemas.microsoft.com/office/drawing/2014/main" id="{932EE724-B2B4-CDDC-AD3A-CB2D5BD6C628}"/>
              </a:ext>
            </a:extLst>
          </p:cNvPr>
          <p:cNvSpPr>
            <a:spLocks noGrp="1"/>
          </p:cNvSpPr>
          <p:nvPr>
            <p:ph type="body" sz="quarter" idx="12"/>
          </p:nvPr>
        </p:nvSpPr>
        <p:spPr>
          <a:xfrm>
            <a:off x="11837649" y="572897"/>
            <a:ext cx="9599951" cy="3472694"/>
          </a:xfrm>
        </p:spPr>
        <p:txBody>
          <a:bodyPr/>
          <a:lstStyle/>
          <a:p>
            <a:r>
              <a:rPr lang="en-US" dirty="0"/>
              <a:t>Parsing of </a:t>
            </a:r>
            <a:r>
              <a:rPr lang="en-US" dirty="0">
                <a:hlinkClick r:id="rId2"/>
              </a:rPr>
              <a:t>multiple document formats</a:t>
            </a:r>
            <a:r>
              <a:rPr lang="en-US" dirty="0"/>
              <a:t> incl. PDF, DOCX, XLSX, HTML, images, and more</a:t>
            </a:r>
          </a:p>
          <a:p>
            <a:r>
              <a:rPr lang="en-US" dirty="0"/>
              <a:t>Advanced PDF understanding incl. page layout, reading order, table structure, code, formulas, image classification, and more</a:t>
            </a:r>
          </a:p>
        </p:txBody>
      </p:sp>
      <p:sp>
        <p:nvSpPr>
          <p:cNvPr id="14" name="Text Placeholder 13">
            <a:extLst>
              <a:ext uri="{FF2B5EF4-FFF2-40B4-BE49-F238E27FC236}">
                <a16:creationId xmlns:a16="http://schemas.microsoft.com/office/drawing/2014/main" id="{5212DEE6-6396-1014-DE46-42DAD7EDE343}"/>
              </a:ext>
            </a:extLst>
          </p:cNvPr>
          <p:cNvSpPr>
            <a:spLocks noGrp="1"/>
          </p:cNvSpPr>
          <p:nvPr>
            <p:ph type="body" sz="quarter" idx="13"/>
          </p:nvPr>
        </p:nvSpPr>
        <p:spPr>
          <a:xfrm>
            <a:off x="11837649" y="5125969"/>
            <a:ext cx="9362884" cy="2857500"/>
          </a:xfrm>
        </p:spPr>
        <p:txBody>
          <a:bodyPr/>
          <a:lstStyle/>
          <a:p>
            <a:r>
              <a:rPr lang="en-US" dirty="0"/>
              <a:t>Extract data from text, from pictures, build queries of databases, generate graphs and charts to express data in new ways</a:t>
            </a:r>
          </a:p>
        </p:txBody>
      </p:sp>
      <p:sp>
        <p:nvSpPr>
          <p:cNvPr id="15" name="Text Placeholder 14">
            <a:extLst>
              <a:ext uri="{FF2B5EF4-FFF2-40B4-BE49-F238E27FC236}">
                <a16:creationId xmlns:a16="http://schemas.microsoft.com/office/drawing/2014/main" id="{C7127136-2ADC-1593-E90B-BF9EB725B4A3}"/>
              </a:ext>
            </a:extLst>
          </p:cNvPr>
          <p:cNvSpPr>
            <a:spLocks noGrp="1"/>
          </p:cNvSpPr>
          <p:nvPr>
            <p:ph type="body" sz="quarter" idx="14"/>
          </p:nvPr>
        </p:nvSpPr>
        <p:spPr>
          <a:xfrm>
            <a:off x="11779005" y="9654951"/>
            <a:ext cx="9015127" cy="2524766"/>
          </a:xfrm>
        </p:spPr>
        <p:txBody>
          <a:bodyPr/>
          <a:lstStyle/>
          <a:p>
            <a:r>
              <a:rPr lang="en-US" dirty="0">
                <a:latin typeface="+mn-lt"/>
              </a:rPr>
              <a:t>Agentic AI. Where the AI can decide which “agents/prompts” to call to solve a user inquiry and act on that decision</a:t>
            </a:r>
          </a:p>
        </p:txBody>
      </p:sp>
      <p:sp>
        <p:nvSpPr>
          <p:cNvPr id="4" name="Footer Placeholder 3">
            <a:extLst>
              <a:ext uri="{FF2B5EF4-FFF2-40B4-BE49-F238E27FC236}">
                <a16:creationId xmlns:a16="http://schemas.microsoft.com/office/drawing/2014/main" id="{28673C13-E095-ED29-58E8-BBB1058EB191}"/>
              </a:ext>
            </a:extLst>
          </p:cNvPr>
          <p:cNvSpPr>
            <a:spLocks noGrp="1"/>
          </p:cNvSpPr>
          <p:nvPr>
            <p:ph type="ftr" sz="quarter" idx="18"/>
          </p:nvPr>
        </p:nvSpPr>
        <p:spPr/>
        <p:txBody>
          <a:bodyPr/>
          <a:lstStyle/>
          <a:p>
            <a:endParaRPr lang="en-US" dirty="0"/>
          </a:p>
        </p:txBody>
      </p:sp>
      <p:sp>
        <p:nvSpPr>
          <p:cNvPr id="5" name="Slide Number Placeholder 4">
            <a:extLst>
              <a:ext uri="{FF2B5EF4-FFF2-40B4-BE49-F238E27FC236}">
                <a16:creationId xmlns:a16="http://schemas.microsoft.com/office/drawing/2014/main" id="{AAC1F4F8-2367-EFDF-0533-F8363DA91762}"/>
              </a:ext>
            </a:extLst>
          </p:cNvPr>
          <p:cNvSpPr>
            <a:spLocks noGrp="1"/>
          </p:cNvSpPr>
          <p:nvPr>
            <p:ph type="sldNum" sz="quarter" idx="4"/>
          </p:nvPr>
        </p:nvSpPr>
        <p:spPr/>
        <p:txBody>
          <a:bodyPr/>
          <a:lstStyle/>
          <a:p>
            <a:fld id="{86CB4B4D-7CA3-9044-876B-883B54F8677D}" type="slidenum">
              <a:rPr lang="en-US" smtClean="0"/>
              <a:pPr/>
              <a:t>14</a:t>
            </a:fld>
            <a:endParaRPr lang="en-US" dirty="0"/>
          </a:p>
        </p:txBody>
      </p:sp>
      <p:pic>
        <p:nvPicPr>
          <p:cNvPr id="1026" name="Picture 2" descr="logo">
            <a:extLst>
              <a:ext uri="{FF2B5EF4-FFF2-40B4-BE49-F238E27FC236}">
                <a16:creationId xmlns:a16="http://schemas.microsoft.com/office/drawing/2014/main" id="{0B9021C1-4CD5-7CA3-B011-8CD52BB46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1" y="204163"/>
            <a:ext cx="4028545" cy="40285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son Reader &amp; Json Viewer - Apps on Google Play">
            <a:extLst>
              <a:ext uri="{FF2B5EF4-FFF2-40B4-BE49-F238E27FC236}">
                <a16:creationId xmlns:a16="http://schemas.microsoft.com/office/drawing/2014/main" id="{0DC703D7-C05F-B907-D613-AB1F84109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3397" y="4883891"/>
            <a:ext cx="3376752" cy="33767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artoon person in a lab coat pointing at a robot&#10;&#10;AI-generated content may be incorrect.">
            <a:extLst>
              <a:ext uri="{FF2B5EF4-FFF2-40B4-BE49-F238E27FC236}">
                <a16:creationId xmlns:a16="http://schemas.microsoft.com/office/drawing/2014/main" id="{518F6AD6-657F-5A7A-16D8-4FE7E5A4AD9F}"/>
              </a:ext>
            </a:extLst>
          </p:cNvPr>
          <p:cNvPicPr>
            <a:picLocks noChangeAspect="1"/>
          </p:cNvPicPr>
          <p:nvPr/>
        </p:nvPicPr>
        <p:blipFill>
          <a:blip r:embed="rId5"/>
          <a:stretch>
            <a:fillRect/>
          </a:stretch>
        </p:blipFill>
        <p:spPr>
          <a:xfrm>
            <a:off x="6976393" y="9483293"/>
            <a:ext cx="4067823" cy="2711882"/>
          </a:xfrm>
          <a:prstGeom prst="rect">
            <a:avLst/>
          </a:prstGeom>
        </p:spPr>
      </p:pic>
    </p:spTree>
    <p:extLst>
      <p:ext uri="{BB962C8B-B14F-4D97-AF65-F5344CB8AC3E}">
        <p14:creationId xmlns:p14="http://schemas.microsoft.com/office/powerpoint/2010/main" val="7433772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Video 8" descr="3D Graphs">
            <a:extLst>
              <a:ext uri="{FF2B5EF4-FFF2-40B4-BE49-F238E27FC236}">
                <a16:creationId xmlns:a16="http://schemas.microsoft.com/office/drawing/2014/main" id="{021DB807-3000-6840-4153-5831A795DB2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9580" b="12108"/>
          <a:stretch>
            <a:fillRect/>
          </a:stretch>
        </p:blipFill>
        <p:spPr>
          <a:xfrm>
            <a:off x="577850" y="2398684"/>
            <a:ext cx="23226713" cy="8924980"/>
          </a:xfrm>
          <a:prstGeom prst="rect">
            <a:avLst/>
          </a:prstGeom>
          <a:noFill/>
          <a:ln w="12700">
            <a:miter lim="400000"/>
          </a:ln>
        </p:spPr>
      </p:pic>
      <p:sp>
        <p:nvSpPr>
          <p:cNvPr id="7" name="TextBox 6">
            <a:extLst>
              <a:ext uri="{FF2B5EF4-FFF2-40B4-BE49-F238E27FC236}">
                <a16:creationId xmlns:a16="http://schemas.microsoft.com/office/drawing/2014/main" id="{A04BE96B-A06C-87CB-4551-EB4C97C67EFF}"/>
              </a:ext>
            </a:extLst>
          </p:cNvPr>
          <p:cNvSpPr txBox="1"/>
          <p:nvPr/>
        </p:nvSpPr>
        <p:spPr>
          <a:xfrm>
            <a:off x="576072" y="576072"/>
            <a:ext cx="22590125" cy="24687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p>
            <a:pPr lvl="0" defTabSz="2438400" fontAlgn="auto">
              <a:lnSpc>
                <a:spcPct val="90000"/>
              </a:lnSpc>
              <a:spcAft>
                <a:spcPts val="600"/>
              </a:spcAft>
              <a:defRPr/>
            </a:pPr>
            <a:endParaRPr kumimoji="0" lang="en-US" sz="13000" b="0" i="0" u="none" strike="noStrike" kern="1200" cap="none" spc="0" normalizeH="0" baseline="0" noProof="0">
              <a:ln>
                <a:noFill/>
              </a:ln>
              <a:solidFill>
                <a:schemeClr val="tx2"/>
              </a:solidFill>
              <a:effectLst/>
              <a:uLnTx/>
              <a:uFillTx/>
            </a:endParaRPr>
          </a:p>
        </p:txBody>
      </p:sp>
      <p:sp>
        <p:nvSpPr>
          <p:cNvPr id="4" name="Slide Number Placeholder 3" hidden="1">
            <a:extLst>
              <a:ext uri="{FF2B5EF4-FFF2-40B4-BE49-F238E27FC236}">
                <a16:creationId xmlns:a16="http://schemas.microsoft.com/office/drawing/2014/main" id="{9F187714-44DF-FD11-45DB-927A029E8A7E}"/>
              </a:ext>
            </a:extLst>
          </p:cNvPr>
          <p:cNvSpPr>
            <a:spLocks noGrp="1"/>
          </p:cNvSpPr>
          <p:nvPr>
            <p:ph type="sldNum" sz="quarter" idx="4294967295"/>
          </p:nvPr>
        </p:nvSpPr>
        <p:spPr>
          <a:xfrm>
            <a:off x="23541592" y="12951538"/>
            <a:ext cx="270908" cy="246221"/>
          </a:xfrm>
        </p:spPr>
        <p:txBody>
          <a:bodyPr wrap="none" lIns="0" tIns="0" rIns="0" bIns="0" anchor="ctr" anchorCtr="0">
            <a:normAutofit/>
          </a:bodyPr>
          <a:lstStyle/>
          <a:p>
            <a:pPr>
              <a:spcAft>
                <a:spcPts val="600"/>
              </a:spcAft>
            </a:pPr>
            <a:fld id="{86CB4B4D-7CA3-9044-876B-883B54F8677D}" type="slidenum">
              <a:rPr lang="en-US" smtClean="0"/>
              <a:pPr>
                <a:spcAft>
                  <a:spcPts val="600"/>
                </a:spcAft>
              </a:pPr>
              <a:t>15</a:t>
            </a:fld>
            <a:endParaRPr lang="en-US"/>
          </a:p>
        </p:txBody>
      </p:sp>
    </p:spTree>
    <p:extLst>
      <p:ext uri="{BB962C8B-B14F-4D97-AF65-F5344CB8AC3E}">
        <p14:creationId xmlns:p14="http://schemas.microsoft.com/office/powerpoint/2010/main" val="35527938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mute="1">
                <p:cTn id="12" repeatCount="indefinite"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CDA33734-F6DA-A4B4-A6CA-7473CC425C54}"/>
              </a:ext>
            </a:extLst>
          </p:cNvPr>
          <p:cNvSpPr>
            <a:spLocks noGrp="1"/>
          </p:cNvSpPr>
          <p:nvPr>
            <p:ph type="title"/>
          </p:nvPr>
        </p:nvSpPr>
        <p:spPr>
          <a:xfrm>
            <a:off x="576000" y="311150"/>
            <a:ext cx="10101072" cy="10356850"/>
          </a:xfrm>
        </p:spPr>
        <p:txBody>
          <a:bodyPr/>
          <a:lstStyle/>
          <a:p>
            <a:r>
              <a:rPr lang="en-US" sz="6800" dirty="0"/>
              <a:t>Introduction to Retrieval Augmented Generation (RAG)</a:t>
            </a:r>
            <a:br>
              <a:rPr lang="en-US" sz="6800" dirty="0"/>
            </a:br>
            <a:br>
              <a:rPr lang="en-US" sz="6800" dirty="0"/>
            </a:br>
            <a:r>
              <a:rPr lang="en-US" sz="4800" dirty="0"/>
              <a:t>IBM Client Engineering</a:t>
            </a:r>
            <a:br>
              <a:rPr lang="en-US" dirty="0"/>
            </a:br>
            <a:br>
              <a:rPr lang="en-US" sz="2800" dirty="0"/>
            </a:br>
            <a:endParaRPr lang="en-US" dirty="0"/>
          </a:p>
        </p:txBody>
      </p:sp>
      <p:sp>
        <p:nvSpPr>
          <p:cNvPr id="4" name="Rectangle 3" descr="Square node over image, Blue 60">
            <a:extLst>
              <a:ext uri="{FF2B5EF4-FFF2-40B4-BE49-F238E27FC236}">
                <a16:creationId xmlns:a16="http://schemas.microsoft.com/office/drawing/2014/main" id="{67A98E1B-E38A-456B-0AB8-720759D9F7F1}"/>
              </a:ext>
            </a:extLst>
          </p:cNvPr>
          <p:cNvSpPr/>
          <p:nvPr/>
        </p:nvSpPr>
        <p:spPr bwMode="auto">
          <a:xfrm>
            <a:off x="23431500" y="569913"/>
            <a:ext cx="381000" cy="382587"/>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14" name="Picture 13" descr="Geometric shapes on a wooden background">
            <a:extLst>
              <a:ext uri="{FF2B5EF4-FFF2-40B4-BE49-F238E27FC236}">
                <a16:creationId xmlns:a16="http://schemas.microsoft.com/office/drawing/2014/main" id="{79CC9171-1690-B087-1021-83C8E8E228B6}"/>
              </a:ext>
            </a:extLst>
          </p:cNvPr>
          <p:cNvPicPr>
            <a:picLocks noChangeAspect="1"/>
          </p:cNvPicPr>
          <p:nvPr/>
        </p:nvPicPr>
        <p:blipFill>
          <a:blip r:embed="rId3"/>
          <a:stretch>
            <a:fillRect/>
          </a:stretch>
        </p:blipFill>
        <p:spPr>
          <a:xfrm>
            <a:off x="13168086" y="7066261"/>
            <a:ext cx="7772400" cy="5176539"/>
          </a:xfrm>
          <a:prstGeom prst="rect">
            <a:avLst/>
          </a:prstGeom>
        </p:spPr>
      </p:pic>
      <p:sp>
        <p:nvSpPr>
          <p:cNvPr id="20" name="TextBox 19">
            <a:extLst>
              <a:ext uri="{FF2B5EF4-FFF2-40B4-BE49-F238E27FC236}">
                <a16:creationId xmlns:a16="http://schemas.microsoft.com/office/drawing/2014/main" id="{785E7A4C-6C5F-1A3E-7DBA-906350DD8651}"/>
              </a:ext>
            </a:extLst>
          </p:cNvPr>
          <p:cNvSpPr txBox="1"/>
          <p:nvPr/>
        </p:nvSpPr>
        <p:spPr>
          <a:xfrm>
            <a:off x="576000" y="10038634"/>
            <a:ext cx="12200020" cy="138499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sz="2800" dirty="0"/>
              <a:t>Bruce Kyle</a:t>
            </a:r>
          </a:p>
          <a:p>
            <a:r>
              <a:rPr lang="en-US" sz="2800" dirty="0"/>
              <a:t>Solution Architect</a:t>
            </a:r>
            <a:r>
              <a:rPr lang="zh-CN" altLang="en-US" sz="2800" dirty="0"/>
              <a:t> </a:t>
            </a:r>
            <a:r>
              <a:rPr lang="en-US" altLang="zh-CN" sz="2800" dirty="0"/>
              <a:t>and Platform Engineering</a:t>
            </a:r>
            <a:r>
              <a:rPr lang="en-US" sz="2800" dirty="0"/>
              <a:t> Team</a:t>
            </a:r>
          </a:p>
          <a:p>
            <a:r>
              <a:rPr lang="en-US" sz="2800" dirty="0"/>
              <a:t>May</a:t>
            </a:r>
            <a:r>
              <a:rPr lang="zh-CN" altLang="en-US" sz="2800" dirty="0"/>
              <a:t> </a:t>
            </a:r>
            <a:r>
              <a:rPr lang="en-US" altLang="zh-CN" sz="2800" dirty="0"/>
              <a:t>27,</a:t>
            </a:r>
            <a:r>
              <a:rPr lang="zh-CN" altLang="en-US" sz="2800" dirty="0"/>
              <a:t> </a:t>
            </a:r>
            <a:r>
              <a:rPr lang="en-US" altLang="zh-CN" sz="2800" dirty="0"/>
              <a:t>2025</a:t>
            </a:r>
          </a:p>
        </p:txBody>
      </p:sp>
      <p:pic>
        <p:nvPicPr>
          <p:cNvPr id="6" name="Picture Placeholder 5">
            <a:extLst>
              <a:ext uri="{FF2B5EF4-FFF2-40B4-BE49-F238E27FC236}">
                <a16:creationId xmlns:a16="http://schemas.microsoft.com/office/drawing/2014/main" id="{99ED196E-808E-B84E-A94B-7A083202202A}"/>
              </a:ext>
            </a:extLst>
          </p:cNvPr>
          <p:cNvPicPr>
            <a:picLocks noGrp="1" noChangeAspect="1"/>
          </p:cNvPicPr>
          <p:nvPr>
            <p:ph type="pic" sz="quarter" idx="12"/>
          </p:nvPr>
        </p:nvPicPr>
        <p:blipFill>
          <a:blip r:embed="rId4"/>
          <a:srcRect l="3759" r="3759"/>
          <a:stretch/>
        </p:blipFill>
        <p:spPr/>
      </p:pic>
    </p:spTree>
    <p:extLst>
      <p:ext uri="{BB962C8B-B14F-4D97-AF65-F5344CB8AC3E}">
        <p14:creationId xmlns:p14="http://schemas.microsoft.com/office/powerpoint/2010/main" val="36888748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ABEF9-2600-E020-6E7C-04D1F2A7BC58}"/>
              </a:ext>
            </a:extLst>
          </p:cNvPr>
          <p:cNvSpPr>
            <a:spLocks noGrp="1"/>
          </p:cNvSpPr>
          <p:nvPr>
            <p:ph type="title"/>
          </p:nvPr>
        </p:nvSpPr>
        <p:spPr/>
        <p:txBody>
          <a:bodyPr/>
          <a:lstStyle/>
          <a:p>
            <a:r>
              <a:rPr lang="en-US" dirty="0"/>
              <a:t>Why not just use prompts?</a:t>
            </a:r>
          </a:p>
        </p:txBody>
      </p:sp>
      <p:sp>
        <p:nvSpPr>
          <p:cNvPr id="5" name="Footer Placeholder 4">
            <a:extLst>
              <a:ext uri="{FF2B5EF4-FFF2-40B4-BE49-F238E27FC236}">
                <a16:creationId xmlns:a16="http://schemas.microsoft.com/office/drawing/2014/main" id="{8F9CF4BB-FEC3-D573-6074-35717BFA6856}"/>
              </a:ext>
            </a:extLst>
          </p:cNvPr>
          <p:cNvSpPr>
            <a:spLocks noGrp="1"/>
          </p:cNvSpPr>
          <p:nvPr>
            <p:ph type="ftr" sz="quarter" idx="18"/>
          </p:nvPr>
        </p:nvSpPr>
        <p:spPr/>
        <p:txBody>
          <a:bodyPr/>
          <a:lstStyle/>
          <a:p>
            <a:r>
              <a:rPr lang="en-US"/>
              <a:t>IBM Client Engineering 2025</a:t>
            </a:r>
            <a:endParaRPr lang="en-US" dirty="0"/>
          </a:p>
        </p:txBody>
      </p:sp>
      <p:sp>
        <p:nvSpPr>
          <p:cNvPr id="6" name="Slide Number Placeholder 5">
            <a:extLst>
              <a:ext uri="{FF2B5EF4-FFF2-40B4-BE49-F238E27FC236}">
                <a16:creationId xmlns:a16="http://schemas.microsoft.com/office/drawing/2014/main" id="{2FFB5435-6B52-94DA-AA02-6E76FDFD9AD5}"/>
              </a:ext>
            </a:extLst>
          </p:cNvPr>
          <p:cNvSpPr>
            <a:spLocks noGrp="1"/>
          </p:cNvSpPr>
          <p:nvPr>
            <p:ph type="sldNum" sz="quarter" idx="4"/>
          </p:nvPr>
        </p:nvSpPr>
        <p:spPr/>
        <p:txBody>
          <a:bodyPr/>
          <a:lstStyle/>
          <a:p>
            <a:fld id="{86CB4B4D-7CA3-9044-876B-883B54F8677D}" type="slidenum">
              <a:rPr lang="en-US" smtClean="0"/>
              <a:pPr/>
              <a:t>3</a:t>
            </a:fld>
            <a:endParaRPr lang="en-US" dirty="0"/>
          </a:p>
        </p:txBody>
      </p:sp>
      <p:pic>
        <p:nvPicPr>
          <p:cNvPr id="7170" name="Picture 2">
            <a:extLst>
              <a:ext uri="{FF2B5EF4-FFF2-40B4-BE49-F238E27FC236}">
                <a16:creationId xmlns:a16="http://schemas.microsoft.com/office/drawing/2014/main" id="{92D15C67-8BA7-7C8E-3018-A5842FFB5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3211" y="4114800"/>
            <a:ext cx="15808381" cy="634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58589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E047-6EB0-BADB-ED8D-A7B16552A907}"/>
              </a:ext>
            </a:extLst>
          </p:cNvPr>
          <p:cNvSpPr>
            <a:spLocks noGrp="1"/>
          </p:cNvSpPr>
          <p:nvPr>
            <p:ph type="title"/>
          </p:nvPr>
        </p:nvSpPr>
        <p:spPr/>
        <p:txBody>
          <a:bodyPr/>
          <a:lstStyle/>
          <a:p>
            <a:r>
              <a:rPr lang="en-US" dirty="0"/>
              <a:t>Why RAG?</a:t>
            </a:r>
          </a:p>
        </p:txBody>
      </p:sp>
      <p:sp>
        <p:nvSpPr>
          <p:cNvPr id="3" name="Text Placeholder 2">
            <a:extLst>
              <a:ext uri="{FF2B5EF4-FFF2-40B4-BE49-F238E27FC236}">
                <a16:creationId xmlns:a16="http://schemas.microsoft.com/office/drawing/2014/main" id="{F38B2EDF-785F-2D65-9452-5E1454134B51}"/>
              </a:ext>
            </a:extLst>
          </p:cNvPr>
          <p:cNvSpPr>
            <a:spLocks noGrp="1"/>
          </p:cNvSpPr>
          <p:nvPr>
            <p:ph type="body" sz="quarter" idx="10"/>
          </p:nvPr>
        </p:nvSpPr>
        <p:spPr>
          <a:xfrm>
            <a:off x="12766674" y="574675"/>
            <a:ext cx="10774917" cy="11617318"/>
          </a:xfrm>
        </p:spPr>
        <p:txBody>
          <a:bodyPr/>
          <a:lstStyle/>
          <a:p>
            <a:pPr algn="just" rtl="0" fontAlgn="base">
              <a:spcAft>
                <a:spcPts val="750"/>
              </a:spcAft>
              <a:buNone/>
            </a:pPr>
            <a:r>
              <a:rPr lang="en-US" dirty="0">
                <a:solidFill>
                  <a:srgbClr val="273239"/>
                </a:solidFill>
                <a:latin typeface="+mn-lt"/>
              </a:rPr>
              <a:t>H</a:t>
            </a:r>
            <a:r>
              <a:rPr lang="en-US" b="0" i="0" dirty="0">
                <a:solidFill>
                  <a:srgbClr val="273239"/>
                </a:solidFill>
                <a:effectLst/>
                <a:latin typeface="+mn-lt"/>
              </a:rPr>
              <a:t>elps solve several challenges in natural language processing (NLP) and AI applications:</a:t>
            </a:r>
          </a:p>
          <a:p>
            <a:pPr algn="just" rtl="0" fontAlgn="base">
              <a:spcAft>
                <a:spcPts val="750"/>
              </a:spcAft>
              <a:buNone/>
            </a:pPr>
            <a:endParaRPr lang="en-US" b="0" i="0" dirty="0">
              <a:solidFill>
                <a:srgbClr val="273239"/>
              </a:solidFill>
              <a:effectLst/>
              <a:latin typeface="+mn-lt"/>
            </a:endParaRPr>
          </a:p>
          <a:p>
            <a:pPr algn="l" fontAlgn="base">
              <a:spcAft>
                <a:spcPts val="1800"/>
              </a:spcAft>
              <a:buFont typeface="+mj-lt"/>
              <a:buAutoNum type="arabicPeriod"/>
            </a:pPr>
            <a:r>
              <a:rPr lang="en-US" b="1" i="0" dirty="0">
                <a:solidFill>
                  <a:srgbClr val="273239"/>
                </a:solidFill>
                <a:effectLst/>
                <a:latin typeface="+mn-lt"/>
              </a:rPr>
              <a:t> Factual Inaccuracies and Hallucinations</a:t>
            </a:r>
          </a:p>
          <a:p>
            <a:pPr algn="l" fontAlgn="base">
              <a:spcAft>
                <a:spcPts val="1800"/>
              </a:spcAft>
              <a:buFont typeface="+mj-lt"/>
              <a:buAutoNum type="arabicPeriod"/>
            </a:pPr>
            <a:r>
              <a:rPr lang="en-US" b="1" i="0" dirty="0">
                <a:solidFill>
                  <a:srgbClr val="273239"/>
                </a:solidFill>
                <a:effectLst/>
                <a:latin typeface="+mn-lt"/>
              </a:rPr>
              <a:t> Outdated Information</a:t>
            </a:r>
          </a:p>
          <a:p>
            <a:pPr algn="l" fontAlgn="base">
              <a:spcAft>
                <a:spcPts val="1800"/>
              </a:spcAft>
              <a:buFont typeface="+mj-lt"/>
              <a:buAutoNum type="arabicPeriod"/>
            </a:pPr>
            <a:r>
              <a:rPr lang="en-US" b="1" i="0" dirty="0">
                <a:solidFill>
                  <a:srgbClr val="273239"/>
                </a:solidFill>
                <a:effectLst/>
                <a:latin typeface="+mn-lt"/>
              </a:rPr>
              <a:t> Contextual Relevance</a:t>
            </a:r>
            <a:endParaRPr lang="en-US" dirty="0">
              <a:solidFill>
                <a:srgbClr val="273239"/>
              </a:solidFill>
              <a:latin typeface="+mn-lt"/>
            </a:endParaRPr>
          </a:p>
          <a:p>
            <a:pPr algn="l" fontAlgn="base">
              <a:spcAft>
                <a:spcPts val="1800"/>
              </a:spcAft>
              <a:buFont typeface="+mj-lt"/>
              <a:buAutoNum type="arabicPeriod"/>
            </a:pPr>
            <a:r>
              <a:rPr lang="en-US" b="1" i="0" dirty="0">
                <a:solidFill>
                  <a:srgbClr val="273239"/>
                </a:solidFill>
                <a:effectLst/>
                <a:latin typeface="+mn-lt"/>
              </a:rPr>
              <a:t> Domain-Specific Knowledge</a:t>
            </a:r>
            <a:endParaRPr lang="en-US" b="0" i="0" dirty="0">
              <a:solidFill>
                <a:srgbClr val="273239"/>
              </a:solidFill>
              <a:effectLst/>
              <a:latin typeface="+mn-lt"/>
            </a:endParaRPr>
          </a:p>
          <a:p>
            <a:pPr algn="l" fontAlgn="base">
              <a:spcAft>
                <a:spcPts val="1800"/>
              </a:spcAft>
              <a:buFont typeface="+mj-lt"/>
              <a:buAutoNum type="arabicPeriod"/>
            </a:pPr>
            <a:r>
              <a:rPr lang="en-US" b="1" i="0" dirty="0">
                <a:solidFill>
                  <a:srgbClr val="273239"/>
                </a:solidFill>
                <a:effectLst/>
                <a:latin typeface="+mn-lt"/>
              </a:rPr>
              <a:t> Cost and Efficiency</a:t>
            </a:r>
            <a:r>
              <a:rPr lang="en-US" b="0" i="0" dirty="0">
                <a:solidFill>
                  <a:srgbClr val="273239"/>
                </a:solidFill>
                <a:effectLst/>
                <a:latin typeface="+mn-lt"/>
              </a:rPr>
              <a:t>.</a:t>
            </a:r>
          </a:p>
          <a:p>
            <a:pPr algn="l" fontAlgn="base">
              <a:spcAft>
                <a:spcPts val="1800"/>
              </a:spcAft>
              <a:buFont typeface="+mj-lt"/>
              <a:buAutoNum type="arabicPeriod" startAt="6"/>
            </a:pPr>
            <a:r>
              <a:rPr lang="en-US" b="1" i="0" dirty="0">
                <a:solidFill>
                  <a:srgbClr val="273239"/>
                </a:solidFill>
                <a:effectLst/>
                <a:latin typeface="+mn-lt"/>
              </a:rPr>
              <a:t> Scalability Across Domains</a:t>
            </a:r>
            <a:endParaRPr lang="en-US" dirty="0">
              <a:latin typeface="+mn-lt"/>
            </a:endParaRPr>
          </a:p>
        </p:txBody>
      </p:sp>
      <p:sp>
        <p:nvSpPr>
          <p:cNvPr id="5" name="Footer Placeholder 4">
            <a:extLst>
              <a:ext uri="{FF2B5EF4-FFF2-40B4-BE49-F238E27FC236}">
                <a16:creationId xmlns:a16="http://schemas.microsoft.com/office/drawing/2014/main" id="{C4D0B9CC-3689-0DCD-EE23-7FC5B4E4DCF4}"/>
              </a:ext>
            </a:extLst>
          </p:cNvPr>
          <p:cNvSpPr>
            <a:spLocks noGrp="1"/>
          </p:cNvSpPr>
          <p:nvPr>
            <p:ph type="ftr" sz="quarter" idx="18"/>
          </p:nvPr>
        </p:nvSpPr>
        <p:spPr/>
        <p:txBody>
          <a:bodyPr/>
          <a:lstStyle/>
          <a:p>
            <a:r>
              <a:rPr lang="en-US"/>
              <a:t>IBM Client Engineering 2025</a:t>
            </a:r>
            <a:endParaRPr lang="en-US" dirty="0"/>
          </a:p>
        </p:txBody>
      </p:sp>
      <p:sp>
        <p:nvSpPr>
          <p:cNvPr id="6" name="Slide Number Placeholder 5">
            <a:extLst>
              <a:ext uri="{FF2B5EF4-FFF2-40B4-BE49-F238E27FC236}">
                <a16:creationId xmlns:a16="http://schemas.microsoft.com/office/drawing/2014/main" id="{397767E7-7404-4099-34C0-E76C747C458E}"/>
              </a:ext>
            </a:extLst>
          </p:cNvPr>
          <p:cNvSpPr>
            <a:spLocks noGrp="1"/>
          </p:cNvSpPr>
          <p:nvPr>
            <p:ph type="sldNum" sz="quarter" idx="4"/>
          </p:nvPr>
        </p:nvSpPr>
        <p:spPr/>
        <p:txBody>
          <a:bodyPr/>
          <a:lstStyle/>
          <a:p>
            <a:fld id="{86CB4B4D-7CA3-9044-876B-883B54F8677D}" type="slidenum">
              <a:rPr lang="en-US" smtClean="0"/>
              <a:pPr/>
              <a:t>4</a:t>
            </a:fld>
            <a:endParaRPr lang="en-US" dirty="0"/>
          </a:p>
        </p:txBody>
      </p:sp>
    </p:spTree>
    <p:extLst>
      <p:ext uri="{BB962C8B-B14F-4D97-AF65-F5344CB8AC3E}">
        <p14:creationId xmlns:p14="http://schemas.microsoft.com/office/powerpoint/2010/main" val="15050570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6405-9976-F5D0-AAB1-EBF7930BA608}"/>
              </a:ext>
            </a:extLst>
          </p:cNvPr>
          <p:cNvSpPr>
            <a:spLocks noGrp="1"/>
          </p:cNvSpPr>
          <p:nvPr>
            <p:ph type="title"/>
          </p:nvPr>
        </p:nvSpPr>
        <p:spPr/>
        <p:txBody>
          <a:bodyPr/>
          <a:lstStyle/>
          <a:p>
            <a:r>
              <a:rPr lang="en-US" dirty="0"/>
              <a:t>What is RAG?</a:t>
            </a:r>
          </a:p>
        </p:txBody>
      </p:sp>
      <p:sp>
        <p:nvSpPr>
          <p:cNvPr id="3" name="Text Placeholder 2">
            <a:extLst>
              <a:ext uri="{FF2B5EF4-FFF2-40B4-BE49-F238E27FC236}">
                <a16:creationId xmlns:a16="http://schemas.microsoft.com/office/drawing/2014/main" id="{EC407C83-B84A-AE69-3D5B-4F60CAB6D28F}"/>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D44D39C1-656A-5B4C-BF85-D3CC1E84E488}"/>
              </a:ext>
            </a:extLst>
          </p:cNvPr>
          <p:cNvSpPr>
            <a:spLocks noGrp="1"/>
          </p:cNvSpPr>
          <p:nvPr>
            <p:ph type="body" sz="quarter" idx="11"/>
          </p:nvPr>
        </p:nvSpPr>
        <p:spPr/>
        <p:txBody>
          <a:bodyPr/>
          <a:lstStyle/>
          <a:p>
            <a:endParaRPr lang="en-US"/>
          </a:p>
        </p:txBody>
      </p:sp>
      <p:sp>
        <p:nvSpPr>
          <p:cNvPr id="5" name="Footer Placeholder 4">
            <a:extLst>
              <a:ext uri="{FF2B5EF4-FFF2-40B4-BE49-F238E27FC236}">
                <a16:creationId xmlns:a16="http://schemas.microsoft.com/office/drawing/2014/main" id="{592ADFB8-D2D1-63C7-3560-4944FFDE60FF}"/>
              </a:ext>
            </a:extLst>
          </p:cNvPr>
          <p:cNvSpPr>
            <a:spLocks noGrp="1"/>
          </p:cNvSpPr>
          <p:nvPr>
            <p:ph type="ftr" sz="quarter" idx="18"/>
          </p:nvPr>
        </p:nvSpPr>
        <p:spPr/>
        <p:txBody>
          <a:bodyPr/>
          <a:lstStyle/>
          <a:p>
            <a:r>
              <a:rPr lang="en-US"/>
              <a:t>IBM Client Engineering 2025</a:t>
            </a:r>
            <a:endParaRPr lang="en-US" dirty="0"/>
          </a:p>
        </p:txBody>
      </p:sp>
      <p:sp>
        <p:nvSpPr>
          <p:cNvPr id="6" name="Slide Number Placeholder 5">
            <a:extLst>
              <a:ext uri="{FF2B5EF4-FFF2-40B4-BE49-F238E27FC236}">
                <a16:creationId xmlns:a16="http://schemas.microsoft.com/office/drawing/2014/main" id="{74BC8AEC-A661-48A1-EB61-35DBC8A3B2EF}"/>
              </a:ext>
            </a:extLst>
          </p:cNvPr>
          <p:cNvSpPr>
            <a:spLocks noGrp="1"/>
          </p:cNvSpPr>
          <p:nvPr>
            <p:ph type="sldNum" sz="quarter" idx="4"/>
          </p:nvPr>
        </p:nvSpPr>
        <p:spPr/>
        <p:txBody>
          <a:bodyPr/>
          <a:lstStyle/>
          <a:p>
            <a:fld id="{86CB4B4D-7CA3-9044-876B-883B54F8677D}" type="slidenum">
              <a:rPr lang="en-US" smtClean="0"/>
              <a:pPr/>
              <a:t>5</a:t>
            </a:fld>
            <a:endParaRPr lang="en-US" dirty="0"/>
          </a:p>
        </p:txBody>
      </p:sp>
      <p:sp>
        <p:nvSpPr>
          <p:cNvPr id="7" name="AutoShape 2" descr="What-is-RAG_">
            <a:extLst>
              <a:ext uri="{FF2B5EF4-FFF2-40B4-BE49-F238E27FC236}">
                <a16:creationId xmlns:a16="http://schemas.microsoft.com/office/drawing/2014/main" id="{CAF24CE6-8E8E-58F6-BC88-986CB060CFEA}"/>
              </a:ext>
            </a:extLst>
          </p:cNvPr>
          <p:cNvSpPr>
            <a:spLocks noChangeAspect="1" noChangeArrowheads="1"/>
          </p:cNvSpPr>
          <p:nvPr/>
        </p:nvSpPr>
        <p:spPr bwMode="auto">
          <a:xfrm>
            <a:off x="12041188"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What-is-RAG_">
            <a:extLst>
              <a:ext uri="{FF2B5EF4-FFF2-40B4-BE49-F238E27FC236}">
                <a16:creationId xmlns:a16="http://schemas.microsoft.com/office/drawing/2014/main" id="{6D7DD046-F29E-E8EF-E011-3D3B0EA682A0}"/>
              </a:ext>
            </a:extLst>
          </p:cNvPr>
          <p:cNvSpPr>
            <a:spLocks noChangeAspect="1" noChangeArrowheads="1"/>
          </p:cNvSpPr>
          <p:nvPr/>
        </p:nvSpPr>
        <p:spPr bwMode="auto">
          <a:xfrm>
            <a:off x="7772400" y="2436812"/>
            <a:ext cx="4725988" cy="47259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A88D621-8442-CA12-356B-1070122B5888}"/>
              </a:ext>
            </a:extLst>
          </p:cNvPr>
          <p:cNvPicPr>
            <a:picLocks noChangeAspect="1"/>
          </p:cNvPicPr>
          <p:nvPr/>
        </p:nvPicPr>
        <p:blipFill>
          <a:blip r:embed="rId3"/>
          <a:stretch>
            <a:fillRect/>
          </a:stretch>
        </p:blipFill>
        <p:spPr>
          <a:xfrm>
            <a:off x="7462764" y="2576621"/>
            <a:ext cx="16502136" cy="10148210"/>
          </a:xfrm>
          <a:prstGeom prst="rect">
            <a:avLst/>
          </a:prstGeom>
        </p:spPr>
      </p:pic>
    </p:spTree>
    <p:extLst>
      <p:ext uri="{BB962C8B-B14F-4D97-AF65-F5344CB8AC3E}">
        <p14:creationId xmlns:p14="http://schemas.microsoft.com/office/powerpoint/2010/main" val="16697653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0013B40-2C18-7EE9-EB10-D72967D62FD7}"/>
              </a:ext>
            </a:extLst>
          </p:cNvPr>
          <p:cNvSpPr>
            <a:spLocks noGrp="1"/>
          </p:cNvSpPr>
          <p:nvPr>
            <p:ph type="title"/>
          </p:nvPr>
        </p:nvSpPr>
        <p:spPr/>
        <p:txBody>
          <a:bodyPr/>
          <a:lstStyle/>
          <a:p>
            <a:r>
              <a:rPr lang="en-US" sz="4800" dirty="0"/>
              <a:t>Use cases for RAG</a:t>
            </a:r>
          </a:p>
        </p:txBody>
      </p:sp>
      <p:pic>
        <p:nvPicPr>
          <p:cNvPr id="3" name="Picture Placeholder 2" descr="Questions outline">
            <a:extLst>
              <a:ext uri="{FF2B5EF4-FFF2-40B4-BE49-F238E27FC236}">
                <a16:creationId xmlns:a16="http://schemas.microsoft.com/office/drawing/2014/main" id="{1BBF2B53-FFB4-AADB-4637-AD2B526F3499}"/>
              </a:ext>
            </a:extLst>
          </p:cNvPr>
          <p:cNvPicPr>
            <a:picLocks noGrp="1" noChangeAspect="1"/>
          </p:cNvPicPr>
          <p:nvPr>
            <p:ph type="pic" sz="quarter" idx="17"/>
          </p:nvPr>
        </p:nvPicPr>
        <p:blipFill>
          <a:blip r:embed="rId2">
            <a:extLst>
              <a:ext uri="{96DAC541-7B7A-43D3-8B79-37D633B846F1}">
                <asvg:svgBlip xmlns:asvg="http://schemas.microsoft.com/office/drawing/2016/SVG/main" r:embed="rId3"/>
              </a:ext>
            </a:extLst>
          </a:blip>
          <a:srcRect l="197" r="197"/>
          <a:stretch>
            <a:fillRect/>
          </a:stretch>
        </p:blipFill>
        <p:spPr>
          <a:xfrm>
            <a:off x="6667499" y="576071"/>
            <a:ext cx="1018403" cy="1020653"/>
          </a:xfrm>
        </p:spPr>
      </p:pic>
      <p:sp>
        <p:nvSpPr>
          <p:cNvPr id="8" name="Text Placeholder 7">
            <a:extLst>
              <a:ext uri="{FF2B5EF4-FFF2-40B4-BE49-F238E27FC236}">
                <a16:creationId xmlns:a16="http://schemas.microsoft.com/office/drawing/2014/main" id="{24C01082-25D8-D234-9796-E5821ECE00F2}"/>
              </a:ext>
            </a:extLst>
          </p:cNvPr>
          <p:cNvSpPr>
            <a:spLocks noGrp="1"/>
          </p:cNvSpPr>
          <p:nvPr>
            <p:ph type="body" sz="quarter" idx="11"/>
          </p:nvPr>
        </p:nvSpPr>
        <p:spPr>
          <a:xfrm>
            <a:off x="6667499" y="1993127"/>
            <a:ext cx="4956048" cy="3999102"/>
          </a:xfrm>
        </p:spPr>
        <p:txBody>
          <a:bodyPr/>
          <a:lstStyle/>
          <a:p>
            <a:r>
              <a:rPr lang="en-US" sz="4400" b="1" i="0" dirty="0">
                <a:solidFill>
                  <a:srgbClr val="273239"/>
                </a:solidFill>
                <a:effectLst/>
                <a:latin typeface="+mn-lt"/>
              </a:rPr>
              <a:t>Advanced Question-Answering System</a:t>
            </a:r>
          </a:p>
          <a:p>
            <a:endParaRPr lang="en-US" sz="4400" dirty="0">
              <a:latin typeface="+mn-lt"/>
            </a:endParaRPr>
          </a:p>
        </p:txBody>
      </p:sp>
      <p:pic>
        <p:nvPicPr>
          <p:cNvPr id="20" name="Picture Placeholder 19" descr="Smiling with hearts face outline outline">
            <a:extLst>
              <a:ext uri="{FF2B5EF4-FFF2-40B4-BE49-F238E27FC236}">
                <a16:creationId xmlns:a16="http://schemas.microsoft.com/office/drawing/2014/main" id="{A7196246-D286-49DA-E615-CDB2E94D11EA}"/>
              </a:ext>
            </a:extLst>
          </p:cNvPr>
          <p:cNvPicPr>
            <a:picLocks noGrp="1" noChangeAspect="1"/>
          </p:cNvPicPr>
          <p:nvPr>
            <p:ph type="pic" sz="quarter" idx="18"/>
          </p:nvPr>
        </p:nvPicPr>
        <p:blipFill>
          <a:blip r:embed="rId4">
            <a:extLst>
              <a:ext uri="{96DAC541-7B7A-43D3-8B79-37D633B846F1}">
                <asvg:svgBlip xmlns:asvg="http://schemas.microsoft.com/office/drawing/2016/SVG/main" r:embed="rId5"/>
              </a:ext>
            </a:extLst>
          </a:blip>
          <a:srcRect/>
          <a:stretch>
            <a:fillRect/>
          </a:stretch>
        </p:blipFill>
        <p:spPr>
          <a:xfrm>
            <a:off x="12779999" y="576071"/>
            <a:ext cx="1018403" cy="1020653"/>
          </a:xfrm>
        </p:spPr>
      </p:pic>
      <p:sp>
        <p:nvSpPr>
          <p:cNvPr id="9" name="Text Placeholder 8">
            <a:extLst>
              <a:ext uri="{FF2B5EF4-FFF2-40B4-BE49-F238E27FC236}">
                <a16:creationId xmlns:a16="http://schemas.microsoft.com/office/drawing/2014/main" id="{E3F0E41C-04B2-DEA1-B8E7-4CBD541DE696}"/>
              </a:ext>
            </a:extLst>
          </p:cNvPr>
          <p:cNvSpPr>
            <a:spLocks noGrp="1"/>
          </p:cNvSpPr>
          <p:nvPr>
            <p:ph type="body" sz="quarter" idx="12"/>
          </p:nvPr>
        </p:nvSpPr>
        <p:spPr>
          <a:xfrm>
            <a:off x="12783048" y="1874782"/>
            <a:ext cx="4953000" cy="3999102"/>
          </a:xfrm>
        </p:spPr>
        <p:txBody>
          <a:bodyPr/>
          <a:lstStyle/>
          <a:p>
            <a:r>
              <a:rPr lang="en-US" sz="4400" b="1" i="0" dirty="0">
                <a:solidFill>
                  <a:srgbClr val="273239"/>
                </a:solidFill>
                <a:effectLst/>
                <a:latin typeface="+mn-lt"/>
              </a:rPr>
              <a:t>Content Creation and Summarization</a:t>
            </a:r>
          </a:p>
          <a:p>
            <a:endParaRPr lang="en-US" sz="4400" dirty="0">
              <a:latin typeface="+mn-lt"/>
            </a:endParaRPr>
          </a:p>
        </p:txBody>
      </p:sp>
      <p:pic>
        <p:nvPicPr>
          <p:cNvPr id="22" name="Picture Placeholder 21" descr="Artificial Intelligence outline">
            <a:extLst>
              <a:ext uri="{FF2B5EF4-FFF2-40B4-BE49-F238E27FC236}">
                <a16:creationId xmlns:a16="http://schemas.microsoft.com/office/drawing/2014/main" id="{623516F6-5AFE-C84F-736E-58C352D59437}"/>
              </a:ext>
            </a:extLst>
          </p:cNvPr>
          <p:cNvPicPr>
            <a:picLocks noGrp="1" noChangeAspect="1"/>
          </p:cNvPicPr>
          <p:nvPr>
            <p:ph type="pic" sz="quarter" idx="19"/>
          </p:nvPr>
        </p:nvPicPr>
        <p:blipFill>
          <a:blip r:embed="rId6">
            <a:extLst>
              <a:ext uri="{96DAC541-7B7A-43D3-8B79-37D633B846F1}">
                <asvg:svgBlip xmlns:asvg="http://schemas.microsoft.com/office/drawing/2016/SVG/main" r:embed="rId7"/>
              </a:ext>
            </a:extLst>
          </a:blip>
          <a:srcRect l="197" r="197"/>
          <a:stretch>
            <a:fillRect/>
          </a:stretch>
        </p:blipFill>
        <p:spPr>
          <a:xfrm>
            <a:off x="18859501" y="576072"/>
            <a:ext cx="771268" cy="772972"/>
          </a:xfrm>
        </p:spPr>
      </p:pic>
      <p:sp>
        <p:nvSpPr>
          <p:cNvPr id="10" name="Text Placeholder 9">
            <a:extLst>
              <a:ext uri="{FF2B5EF4-FFF2-40B4-BE49-F238E27FC236}">
                <a16:creationId xmlns:a16="http://schemas.microsoft.com/office/drawing/2014/main" id="{C3ABFC76-74F0-FCF5-A6F7-63ADDB6325BE}"/>
              </a:ext>
            </a:extLst>
          </p:cNvPr>
          <p:cNvSpPr>
            <a:spLocks noGrp="1"/>
          </p:cNvSpPr>
          <p:nvPr>
            <p:ph type="body" sz="quarter" idx="13"/>
          </p:nvPr>
        </p:nvSpPr>
        <p:spPr>
          <a:xfrm>
            <a:off x="18895549" y="1764036"/>
            <a:ext cx="4946904" cy="3999099"/>
          </a:xfrm>
        </p:spPr>
        <p:txBody>
          <a:bodyPr/>
          <a:lstStyle/>
          <a:p>
            <a:r>
              <a:rPr lang="en-US" sz="4400" b="1" i="0" dirty="0">
                <a:solidFill>
                  <a:srgbClr val="273239"/>
                </a:solidFill>
                <a:effectLst/>
                <a:latin typeface="+mn-lt"/>
              </a:rPr>
              <a:t>Conversational Agents and Chatbots</a:t>
            </a:r>
          </a:p>
          <a:p>
            <a:endParaRPr lang="en-US" sz="4400" dirty="0">
              <a:latin typeface="+mn-lt"/>
            </a:endParaRPr>
          </a:p>
        </p:txBody>
      </p:sp>
      <p:pic>
        <p:nvPicPr>
          <p:cNvPr id="24" name="Picture Placeholder 23" descr="Information outline">
            <a:extLst>
              <a:ext uri="{FF2B5EF4-FFF2-40B4-BE49-F238E27FC236}">
                <a16:creationId xmlns:a16="http://schemas.microsoft.com/office/drawing/2014/main" id="{79F10564-CD47-0206-6979-19469AE4809D}"/>
              </a:ext>
            </a:extLst>
          </p:cNvPr>
          <p:cNvPicPr>
            <a:picLocks noGrp="1" noChangeAspect="1"/>
          </p:cNvPicPr>
          <p:nvPr>
            <p:ph type="pic" sz="quarter" idx="20"/>
          </p:nvPr>
        </p:nvPicPr>
        <p:blipFill>
          <a:blip r:embed="rId8">
            <a:extLst>
              <a:ext uri="{96DAC541-7B7A-43D3-8B79-37D633B846F1}">
                <asvg:svgBlip xmlns:asvg="http://schemas.microsoft.com/office/drawing/2016/SVG/main" r:embed="rId9"/>
              </a:ext>
            </a:extLst>
          </a:blip>
          <a:srcRect l="197" r="197"/>
          <a:stretch>
            <a:fillRect/>
          </a:stretch>
        </p:blipFill>
        <p:spPr>
          <a:xfrm>
            <a:off x="6667500" y="6694631"/>
            <a:ext cx="926915" cy="928963"/>
          </a:xfrm>
        </p:spPr>
      </p:pic>
      <p:sp>
        <p:nvSpPr>
          <p:cNvPr id="11" name="Text Placeholder 10">
            <a:extLst>
              <a:ext uri="{FF2B5EF4-FFF2-40B4-BE49-F238E27FC236}">
                <a16:creationId xmlns:a16="http://schemas.microsoft.com/office/drawing/2014/main" id="{6AA1E793-1474-3516-E62E-EC42554CCECB}"/>
              </a:ext>
            </a:extLst>
          </p:cNvPr>
          <p:cNvSpPr>
            <a:spLocks noGrp="1"/>
          </p:cNvSpPr>
          <p:nvPr>
            <p:ph type="body" sz="quarter" idx="14"/>
          </p:nvPr>
        </p:nvSpPr>
        <p:spPr>
          <a:xfrm>
            <a:off x="6651127" y="7920156"/>
            <a:ext cx="4956048" cy="3998295"/>
          </a:xfrm>
        </p:spPr>
        <p:txBody>
          <a:bodyPr/>
          <a:lstStyle/>
          <a:p>
            <a:r>
              <a:rPr lang="en-US" sz="4400" b="1" i="0" dirty="0">
                <a:solidFill>
                  <a:srgbClr val="273239"/>
                </a:solidFill>
                <a:effectLst/>
                <a:latin typeface="+mn-lt"/>
              </a:rPr>
              <a:t>Information Retrieval</a:t>
            </a:r>
          </a:p>
          <a:p>
            <a:endParaRPr lang="en-US" sz="4400" dirty="0">
              <a:latin typeface="+mn-lt"/>
            </a:endParaRPr>
          </a:p>
        </p:txBody>
      </p:sp>
      <p:pic>
        <p:nvPicPr>
          <p:cNvPr id="26" name="Picture Placeholder 25" descr="Classroom outline">
            <a:extLst>
              <a:ext uri="{FF2B5EF4-FFF2-40B4-BE49-F238E27FC236}">
                <a16:creationId xmlns:a16="http://schemas.microsoft.com/office/drawing/2014/main" id="{1D6E40B7-4CEE-1779-65D2-846E6C07BEC0}"/>
              </a:ext>
            </a:extLst>
          </p:cNvPr>
          <p:cNvPicPr>
            <a:picLocks noGrp="1" noChangeAspect="1"/>
          </p:cNvPicPr>
          <p:nvPr>
            <p:ph type="pic" sz="quarter" idx="21"/>
          </p:nvPr>
        </p:nvPicPr>
        <p:blipFill>
          <a:blip r:embed="rId10">
            <a:extLst>
              <a:ext uri="{96DAC541-7B7A-43D3-8B79-37D633B846F1}">
                <asvg:svgBlip xmlns:asvg="http://schemas.microsoft.com/office/drawing/2016/SVG/main" r:embed="rId11"/>
              </a:ext>
            </a:extLst>
          </a:blip>
          <a:srcRect/>
          <a:stretch>
            <a:fillRect/>
          </a:stretch>
        </p:blipFill>
        <p:spPr>
          <a:xfrm>
            <a:off x="12779999" y="6694631"/>
            <a:ext cx="926915" cy="928963"/>
          </a:xfrm>
        </p:spPr>
      </p:pic>
      <p:sp>
        <p:nvSpPr>
          <p:cNvPr id="12" name="Text Placeholder 11">
            <a:extLst>
              <a:ext uri="{FF2B5EF4-FFF2-40B4-BE49-F238E27FC236}">
                <a16:creationId xmlns:a16="http://schemas.microsoft.com/office/drawing/2014/main" id="{48B2DFE5-9AF0-EDF6-3E90-884E62029372}"/>
              </a:ext>
            </a:extLst>
          </p:cNvPr>
          <p:cNvSpPr>
            <a:spLocks noGrp="1"/>
          </p:cNvSpPr>
          <p:nvPr>
            <p:ph type="body" sz="quarter" idx="15"/>
          </p:nvPr>
        </p:nvSpPr>
        <p:spPr>
          <a:xfrm>
            <a:off x="12755314" y="7963048"/>
            <a:ext cx="4956048" cy="3998291"/>
          </a:xfrm>
        </p:spPr>
        <p:txBody>
          <a:bodyPr/>
          <a:lstStyle/>
          <a:p>
            <a:r>
              <a:rPr lang="en-US" sz="4400" b="1" i="0" dirty="0">
                <a:solidFill>
                  <a:srgbClr val="273239"/>
                </a:solidFill>
                <a:effectLst/>
                <a:latin typeface="+mn-lt"/>
              </a:rPr>
              <a:t>Educat</a:t>
            </a:r>
            <a:r>
              <a:rPr lang="en-US" sz="4400" b="1" dirty="0">
                <a:solidFill>
                  <a:srgbClr val="273239"/>
                </a:solidFill>
                <a:latin typeface="+mn-lt"/>
              </a:rPr>
              <a:t>ion</a:t>
            </a:r>
            <a:r>
              <a:rPr lang="en-US" sz="4400" b="1" i="0" dirty="0">
                <a:solidFill>
                  <a:srgbClr val="273239"/>
                </a:solidFill>
                <a:effectLst/>
                <a:latin typeface="+mn-lt"/>
              </a:rPr>
              <a:t>al Tools and Resources</a:t>
            </a:r>
          </a:p>
          <a:p>
            <a:endParaRPr lang="en-US" sz="4400" dirty="0">
              <a:latin typeface="+mn-lt"/>
            </a:endParaRPr>
          </a:p>
        </p:txBody>
      </p:sp>
      <p:pic>
        <p:nvPicPr>
          <p:cNvPr id="28" name="Picture Placeholder 27" descr="Angel face outline outline">
            <a:extLst>
              <a:ext uri="{FF2B5EF4-FFF2-40B4-BE49-F238E27FC236}">
                <a16:creationId xmlns:a16="http://schemas.microsoft.com/office/drawing/2014/main" id="{1B4696BF-20C5-7888-E1D1-5A00A771D859}"/>
              </a:ext>
            </a:extLst>
          </p:cNvPr>
          <p:cNvPicPr>
            <a:picLocks noGrp="1" noChangeAspect="1"/>
          </p:cNvPicPr>
          <p:nvPr>
            <p:ph type="pic" sz="quarter" idx="22"/>
          </p:nvPr>
        </p:nvPicPr>
        <p:blipFill>
          <a:blip r:embed="rId12">
            <a:extLst>
              <a:ext uri="{96DAC541-7B7A-43D3-8B79-37D633B846F1}">
                <asvg:svgBlip xmlns:asvg="http://schemas.microsoft.com/office/drawing/2016/SVG/main" r:embed="rId13"/>
              </a:ext>
            </a:extLst>
          </a:blip>
          <a:srcRect l="197" r="197"/>
          <a:stretch>
            <a:fillRect/>
          </a:stretch>
        </p:blipFill>
        <p:spPr>
          <a:xfrm>
            <a:off x="18859501" y="6694631"/>
            <a:ext cx="771268" cy="772972"/>
          </a:xfrm>
        </p:spPr>
      </p:pic>
      <p:sp>
        <p:nvSpPr>
          <p:cNvPr id="13" name="Text Placeholder 12">
            <a:extLst>
              <a:ext uri="{FF2B5EF4-FFF2-40B4-BE49-F238E27FC236}">
                <a16:creationId xmlns:a16="http://schemas.microsoft.com/office/drawing/2014/main" id="{1A16B346-779D-3996-90F1-D8D23653941E}"/>
              </a:ext>
            </a:extLst>
          </p:cNvPr>
          <p:cNvSpPr>
            <a:spLocks noGrp="1"/>
          </p:cNvSpPr>
          <p:nvPr>
            <p:ph type="body" sz="quarter" idx="16"/>
          </p:nvPr>
        </p:nvSpPr>
        <p:spPr>
          <a:xfrm>
            <a:off x="18730142" y="7920156"/>
            <a:ext cx="4946904" cy="3998287"/>
          </a:xfrm>
        </p:spPr>
        <p:txBody>
          <a:bodyPr/>
          <a:lstStyle/>
          <a:p>
            <a:r>
              <a:rPr lang="en-US" sz="4400" b="1" dirty="0"/>
              <a:t>Verify Source of Truth</a:t>
            </a:r>
          </a:p>
        </p:txBody>
      </p:sp>
      <p:sp>
        <p:nvSpPr>
          <p:cNvPr id="5" name="Footer Placeholder 4">
            <a:extLst>
              <a:ext uri="{FF2B5EF4-FFF2-40B4-BE49-F238E27FC236}">
                <a16:creationId xmlns:a16="http://schemas.microsoft.com/office/drawing/2014/main" id="{1A6AFDEA-3769-C16E-D407-FE5FE4790F50}"/>
              </a:ext>
            </a:extLst>
          </p:cNvPr>
          <p:cNvSpPr>
            <a:spLocks noGrp="1"/>
          </p:cNvSpPr>
          <p:nvPr>
            <p:ph type="ftr" sz="quarter" idx="23"/>
          </p:nvPr>
        </p:nvSpPr>
        <p:spPr/>
        <p:txBody>
          <a:bodyPr/>
          <a:lstStyle/>
          <a:p>
            <a:r>
              <a:rPr lang="en-US"/>
              <a:t>IBM Client Engineering 2025</a:t>
            </a:r>
            <a:endParaRPr lang="en-US" dirty="0"/>
          </a:p>
        </p:txBody>
      </p:sp>
      <p:sp>
        <p:nvSpPr>
          <p:cNvPr id="6" name="Slide Number Placeholder 5">
            <a:extLst>
              <a:ext uri="{FF2B5EF4-FFF2-40B4-BE49-F238E27FC236}">
                <a16:creationId xmlns:a16="http://schemas.microsoft.com/office/drawing/2014/main" id="{D3209DEB-F8DF-E46D-F5C7-4D16164E7E7E}"/>
              </a:ext>
            </a:extLst>
          </p:cNvPr>
          <p:cNvSpPr>
            <a:spLocks noGrp="1"/>
          </p:cNvSpPr>
          <p:nvPr>
            <p:ph type="sldNum" sz="quarter" idx="4"/>
          </p:nvPr>
        </p:nvSpPr>
        <p:spPr/>
        <p:txBody>
          <a:bodyPr/>
          <a:lstStyle/>
          <a:p>
            <a:fld id="{86CB4B4D-7CA3-9044-876B-883B54F8677D}" type="slidenum">
              <a:rPr lang="en-US" smtClean="0"/>
              <a:pPr/>
              <a:t>6</a:t>
            </a:fld>
            <a:endParaRPr lang="en-US" dirty="0"/>
          </a:p>
        </p:txBody>
      </p:sp>
    </p:spTree>
    <p:extLst>
      <p:ext uri="{BB962C8B-B14F-4D97-AF65-F5344CB8AC3E}">
        <p14:creationId xmlns:p14="http://schemas.microsoft.com/office/powerpoint/2010/main" val="35781104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B86EE77-7046-8E4D-C434-7B7D22670128}"/>
              </a:ext>
            </a:extLst>
          </p:cNvPr>
          <p:cNvSpPr>
            <a:spLocks noGrp="1"/>
          </p:cNvSpPr>
          <p:nvPr>
            <p:ph type="title"/>
          </p:nvPr>
        </p:nvSpPr>
        <p:spPr>
          <a:xfrm>
            <a:off x="576000" y="576072"/>
            <a:ext cx="4949825" cy="1525588"/>
          </a:xfrm>
        </p:spPr>
        <p:txBody>
          <a:bodyPr/>
          <a:lstStyle/>
          <a:p>
            <a:br>
              <a:rPr lang="en-US" dirty="0"/>
            </a:br>
            <a:r>
              <a:rPr lang="en-US" sz="4000" dirty="0"/>
              <a:t>From LLM to RAG to Agentic AI</a:t>
            </a:r>
          </a:p>
        </p:txBody>
      </p:sp>
      <p:pic>
        <p:nvPicPr>
          <p:cNvPr id="13" name="Picture 12">
            <a:extLst>
              <a:ext uri="{FF2B5EF4-FFF2-40B4-BE49-F238E27FC236}">
                <a16:creationId xmlns:a16="http://schemas.microsoft.com/office/drawing/2014/main" id="{039FF2B3-9EAF-9E7F-313E-693B99CD1E95}"/>
              </a:ext>
            </a:extLst>
          </p:cNvPr>
          <p:cNvPicPr>
            <a:picLocks noChangeAspect="1"/>
          </p:cNvPicPr>
          <p:nvPr/>
        </p:nvPicPr>
        <p:blipFill>
          <a:blip r:embed="rId3"/>
          <a:stretch>
            <a:fillRect/>
          </a:stretch>
        </p:blipFill>
        <p:spPr>
          <a:xfrm>
            <a:off x="6667500" y="2641173"/>
            <a:ext cx="17137063" cy="8440003"/>
          </a:xfrm>
          <a:prstGeom prst="rect">
            <a:avLst/>
          </a:prstGeom>
          <a:noFill/>
        </p:spPr>
      </p:pic>
      <p:sp>
        <p:nvSpPr>
          <p:cNvPr id="5" name="Footer Placeholder 4">
            <a:extLst>
              <a:ext uri="{FF2B5EF4-FFF2-40B4-BE49-F238E27FC236}">
                <a16:creationId xmlns:a16="http://schemas.microsoft.com/office/drawing/2014/main" id="{8D77434B-F610-01C8-378F-1801E1264F76}"/>
              </a:ext>
            </a:extLst>
          </p:cNvPr>
          <p:cNvSpPr>
            <a:spLocks noGrp="1"/>
          </p:cNvSpPr>
          <p:nvPr>
            <p:ph type="ftr" sz="quarter" idx="18"/>
          </p:nvPr>
        </p:nvSpPr>
        <p:spPr>
          <a:xfrm>
            <a:off x="576000" y="12816000"/>
            <a:ext cx="4956176" cy="381000"/>
          </a:xfrm>
        </p:spPr>
        <p:txBody>
          <a:bodyPr anchor="b">
            <a:normAutofit/>
          </a:bodyPr>
          <a:lstStyle/>
          <a:p>
            <a:pPr>
              <a:spcAft>
                <a:spcPts val="600"/>
              </a:spcAft>
            </a:pPr>
            <a:r>
              <a:rPr lang="en-US"/>
              <a:t>IBM Client Engineering 2025</a:t>
            </a:r>
          </a:p>
        </p:txBody>
      </p:sp>
      <p:sp>
        <p:nvSpPr>
          <p:cNvPr id="6" name="Slide Number Placeholder 5" hidden="1">
            <a:extLst>
              <a:ext uri="{FF2B5EF4-FFF2-40B4-BE49-F238E27FC236}">
                <a16:creationId xmlns:a16="http://schemas.microsoft.com/office/drawing/2014/main" id="{89B79699-E3EF-36B0-B22D-FA041F684F64}"/>
              </a:ext>
            </a:extLst>
          </p:cNvPr>
          <p:cNvSpPr>
            <a:spLocks noGrp="1"/>
          </p:cNvSpPr>
          <p:nvPr>
            <p:ph type="sldNum" sz="quarter" idx="4294967295"/>
          </p:nvPr>
        </p:nvSpPr>
        <p:spPr>
          <a:xfrm>
            <a:off x="23541592" y="12951538"/>
            <a:ext cx="270908" cy="246221"/>
          </a:xfrm>
        </p:spPr>
        <p:txBody>
          <a:bodyPr wrap="none" anchor="ctr">
            <a:normAutofit/>
          </a:bodyPr>
          <a:lstStyle/>
          <a:p>
            <a:pPr>
              <a:lnSpc>
                <a:spcPct val="90000"/>
              </a:lnSpc>
              <a:spcAft>
                <a:spcPts val="600"/>
              </a:spcAft>
            </a:pPr>
            <a:fld id="{86CB4B4D-7CA3-9044-876B-883B54F8677D}" type="slidenum">
              <a:rPr lang="en-US" sz="400" smtClean="0"/>
              <a:pPr>
                <a:lnSpc>
                  <a:spcPct val="90000"/>
                </a:lnSpc>
                <a:spcAft>
                  <a:spcPts val="600"/>
                </a:spcAft>
              </a:pPr>
              <a:t>7</a:t>
            </a:fld>
            <a:endParaRPr lang="en-US" sz="400"/>
          </a:p>
        </p:txBody>
      </p:sp>
    </p:spTree>
    <p:extLst>
      <p:ext uri="{BB962C8B-B14F-4D97-AF65-F5344CB8AC3E}">
        <p14:creationId xmlns:p14="http://schemas.microsoft.com/office/powerpoint/2010/main" val="310430412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201FBD-3956-9A7A-C0C8-8DCB993C9FC0}"/>
              </a:ext>
            </a:extLst>
          </p:cNvPr>
          <p:cNvSpPr>
            <a:spLocks noGrp="1"/>
          </p:cNvSpPr>
          <p:nvPr>
            <p:ph type="title"/>
          </p:nvPr>
        </p:nvSpPr>
        <p:spPr/>
        <p:txBody>
          <a:bodyPr/>
          <a:lstStyle/>
          <a:p>
            <a:r>
              <a:rPr lang="en-US" dirty="0"/>
              <a:t>When to use what in GenAI</a:t>
            </a:r>
          </a:p>
        </p:txBody>
      </p:sp>
      <p:sp>
        <p:nvSpPr>
          <p:cNvPr id="7" name="Text Placeholder 6">
            <a:extLst>
              <a:ext uri="{FF2B5EF4-FFF2-40B4-BE49-F238E27FC236}">
                <a16:creationId xmlns:a16="http://schemas.microsoft.com/office/drawing/2014/main" id="{289F44FD-6D81-17DF-18A9-562710B7E51A}"/>
              </a:ext>
            </a:extLst>
          </p:cNvPr>
          <p:cNvSpPr>
            <a:spLocks noGrp="1"/>
          </p:cNvSpPr>
          <p:nvPr>
            <p:ph type="body" sz="quarter" idx="10"/>
          </p:nvPr>
        </p:nvSpPr>
        <p:spPr>
          <a:xfrm>
            <a:off x="12766674" y="574675"/>
            <a:ext cx="10455275" cy="11617318"/>
          </a:xfrm>
        </p:spPr>
        <p:txBody>
          <a:bodyPr/>
          <a:lstStyle/>
          <a:p>
            <a:pPr algn="just" rtl="0" fontAlgn="base">
              <a:spcAft>
                <a:spcPts val="750"/>
              </a:spcAft>
              <a:buNone/>
            </a:pPr>
            <a:r>
              <a:rPr lang="en-US" b="0" i="0" dirty="0">
                <a:solidFill>
                  <a:srgbClr val="273239"/>
                </a:solidFill>
                <a:effectLst/>
                <a:latin typeface="+mn-lt"/>
              </a:rPr>
              <a:t>The best method depends on your specific requirements:</a:t>
            </a:r>
          </a:p>
          <a:p>
            <a:pPr algn="l" fontAlgn="base">
              <a:spcAft>
                <a:spcPts val="1800"/>
              </a:spcAft>
              <a:buFont typeface="Arial" panose="020B0604020202020204" pitchFamily="34" charset="0"/>
              <a:buChar char="•"/>
            </a:pPr>
            <a:r>
              <a:rPr lang="en-US" b="0" i="0" dirty="0">
                <a:solidFill>
                  <a:srgbClr val="273239"/>
                </a:solidFill>
                <a:effectLst/>
                <a:latin typeface="+mn-lt"/>
              </a:rPr>
              <a:t> Use </a:t>
            </a:r>
            <a:r>
              <a:rPr lang="en-US" b="1" i="0" dirty="0">
                <a:solidFill>
                  <a:srgbClr val="273239"/>
                </a:solidFill>
                <a:effectLst/>
                <a:latin typeface="+mn-lt"/>
              </a:rPr>
              <a:t>Prompt Engineering </a:t>
            </a:r>
            <a:r>
              <a:rPr lang="en-US" b="0" i="0" dirty="0">
                <a:solidFill>
                  <a:srgbClr val="273239"/>
                </a:solidFill>
                <a:effectLst/>
                <a:latin typeface="+mn-lt"/>
              </a:rPr>
              <a:t>if you need a quick and simple solution for specific tasks or queries.</a:t>
            </a:r>
          </a:p>
          <a:p>
            <a:pPr algn="l" fontAlgn="base">
              <a:spcAft>
                <a:spcPts val="1800"/>
              </a:spcAft>
              <a:buFont typeface="Arial" panose="020B0604020202020204" pitchFamily="34" charset="0"/>
              <a:buChar char="•"/>
            </a:pPr>
            <a:r>
              <a:rPr lang="en-US" b="0" i="0" dirty="0">
                <a:solidFill>
                  <a:srgbClr val="273239"/>
                </a:solidFill>
                <a:effectLst/>
                <a:latin typeface="+mn-lt"/>
              </a:rPr>
              <a:t> Use </a:t>
            </a:r>
            <a:r>
              <a:rPr lang="en-US" b="1" i="0" dirty="0">
                <a:solidFill>
                  <a:srgbClr val="273239"/>
                </a:solidFill>
                <a:effectLst/>
                <a:latin typeface="+mn-lt"/>
              </a:rPr>
              <a:t>RAG</a:t>
            </a:r>
            <a:r>
              <a:rPr lang="en-US" b="0" i="0" dirty="0">
                <a:solidFill>
                  <a:srgbClr val="273239"/>
                </a:solidFill>
                <a:effectLst/>
                <a:latin typeface="+mn-lt"/>
              </a:rPr>
              <a:t> if you need to enhance your model's responses with real-time, relevant information from external sources.</a:t>
            </a:r>
          </a:p>
          <a:p>
            <a:pPr algn="l" fontAlgn="base">
              <a:spcAft>
                <a:spcPts val="1800"/>
              </a:spcAft>
              <a:buFont typeface="Arial" panose="020B0604020202020204" pitchFamily="34" charset="0"/>
              <a:buChar char="•"/>
            </a:pPr>
            <a:r>
              <a:rPr lang="en-US" b="0" i="0" dirty="0">
                <a:solidFill>
                  <a:srgbClr val="273239"/>
                </a:solidFill>
                <a:effectLst/>
                <a:latin typeface="+mn-lt"/>
              </a:rPr>
              <a:t> Use </a:t>
            </a:r>
            <a:r>
              <a:rPr lang="en-US" b="1" i="0" dirty="0">
                <a:solidFill>
                  <a:srgbClr val="273239"/>
                </a:solidFill>
                <a:effectLst/>
                <a:latin typeface="+mn-lt"/>
              </a:rPr>
              <a:t>Fine-tuning</a:t>
            </a:r>
            <a:r>
              <a:rPr lang="en-US" b="0" i="0" dirty="0">
                <a:solidFill>
                  <a:srgbClr val="273239"/>
                </a:solidFill>
                <a:effectLst/>
                <a:latin typeface="+mn-lt"/>
              </a:rPr>
              <a:t> if you have domain-specific data and want to improve the model's performance on specific tasks.</a:t>
            </a:r>
          </a:p>
          <a:p>
            <a:pPr algn="l" fontAlgn="base">
              <a:spcAft>
                <a:spcPts val="1800"/>
              </a:spcAft>
              <a:buFont typeface="Arial" panose="020B0604020202020204" pitchFamily="34" charset="0"/>
              <a:buChar char="•"/>
            </a:pPr>
            <a:r>
              <a:rPr lang="en-US" b="0" i="0" dirty="0">
                <a:solidFill>
                  <a:srgbClr val="273239"/>
                </a:solidFill>
                <a:effectLst/>
                <a:latin typeface="+mn-lt"/>
              </a:rPr>
              <a:t> Use </a:t>
            </a:r>
            <a:r>
              <a:rPr lang="en-US" b="1" i="0" dirty="0">
                <a:solidFill>
                  <a:srgbClr val="273239"/>
                </a:solidFill>
                <a:effectLst/>
                <a:latin typeface="+mn-lt"/>
              </a:rPr>
              <a:t>Pretraining</a:t>
            </a:r>
            <a:r>
              <a:rPr lang="en-US" b="0" i="0" dirty="0">
                <a:solidFill>
                  <a:srgbClr val="273239"/>
                </a:solidFill>
                <a:effectLst/>
                <a:latin typeface="+mn-lt"/>
              </a:rPr>
              <a:t> if you need a strong foundation for further customization and adaptation.</a:t>
            </a:r>
          </a:p>
          <a:p>
            <a:pPr algn="l" fontAlgn="base">
              <a:spcAft>
                <a:spcPts val="1800"/>
              </a:spcAft>
              <a:buFont typeface="Arial" panose="020B0604020202020204" pitchFamily="34" charset="0"/>
              <a:buChar char="•"/>
            </a:pPr>
            <a:r>
              <a:rPr lang="en-US" dirty="0">
                <a:solidFill>
                  <a:srgbClr val="273239"/>
                </a:solidFill>
                <a:latin typeface="+mn-lt"/>
              </a:rPr>
              <a:t> Use </a:t>
            </a:r>
            <a:r>
              <a:rPr lang="en-US" b="1" dirty="0" err="1">
                <a:solidFill>
                  <a:srgbClr val="273239"/>
                </a:solidFill>
                <a:latin typeface="+mn-lt"/>
              </a:rPr>
              <a:t>AgenticAI</a:t>
            </a:r>
            <a:r>
              <a:rPr lang="en-US" dirty="0">
                <a:solidFill>
                  <a:srgbClr val="273239"/>
                </a:solidFill>
                <a:latin typeface="+mn-lt"/>
              </a:rPr>
              <a:t> when tasks are complex, require real-time adaptation, and need to be executed efficiently without constant human oversight. </a:t>
            </a:r>
            <a:endParaRPr lang="en-US" b="0" i="0" dirty="0">
              <a:solidFill>
                <a:srgbClr val="273239"/>
              </a:solidFill>
              <a:effectLst/>
              <a:latin typeface="+mn-lt"/>
            </a:endParaRPr>
          </a:p>
          <a:p>
            <a:endParaRPr lang="en-US" dirty="0"/>
          </a:p>
        </p:txBody>
      </p:sp>
      <p:sp>
        <p:nvSpPr>
          <p:cNvPr id="5" name="Footer Placeholder 4">
            <a:extLst>
              <a:ext uri="{FF2B5EF4-FFF2-40B4-BE49-F238E27FC236}">
                <a16:creationId xmlns:a16="http://schemas.microsoft.com/office/drawing/2014/main" id="{4028C346-A556-3FC9-320F-45D35A7895EC}"/>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40811331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6587B4D-6A5A-B209-E20E-830387D5FFE0}"/>
              </a:ext>
            </a:extLst>
          </p:cNvPr>
          <p:cNvSpPr>
            <a:spLocks noGrp="1"/>
          </p:cNvSpPr>
          <p:nvPr>
            <p:ph type="title"/>
          </p:nvPr>
        </p:nvSpPr>
        <p:spPr>
          <a:xfrm>
            <a:off x="576000" y="576072"/>
            <a:ext cx="4949825" cy="1525588"/>
          </a:xfrm>
        </p:spPr>
        <p:txBody>
          <a:bodyPr>
            <a:noAutofit/>
          </a:bodyPr>
          <a:lstStyle/>
          <a:p>
            <a:r>
              <a:rPr lang="en-US" sz="5400" dirty="0"/>
              <a:t>How does it work?</a:t>
            </a:r>
          </a:p>
        </p:txBody>
      </p:sp>
      <p:sp>
        <p:nvSpPr>
          <p:cNvPr id="8199" name="Text Placeholder 2">
            <a:extLst>
              <a:ext uri="{FF2B5EF4-FFF2-40B4-BE49-F238E27FC236}">
                <a16:creationId xmlns:a16="http://schemas.microsoft.com/office/drawing/2014/main" id="{F616BB2E-D9FB-7FEA-4053-B322B4A62A60}"/>
              </a:ext>
            </a:extLst>
          </p:cNvPr>
          <p:cNvSpPr>
            <a:spLocks noGrp="1"/>
          </p:cNvSpPr>
          <p:nvPr>
            <p:ph type="body" sz="quarter" idx="12"/>
          </p:nvPr>
        </p:nvSpPr>
        <p:spPr>
          <a:xfrm>
            <a:off x="576000" y="3041649"/>
            <a:ext cx="4956175" cy="9153525"/>
          </a:xfrm>
        </p:spPr>
        <p:txBody>
          <a:bodyPr/>
          <a:lstStyle/>
          <a:p>
            <a:endParaRPr lang="en-US"/>
          </a:p>
        </p:txBody>
      </p:sp>
      <p:pic>
        <p:nvPicPr>
          <p:cNvPr id="8194" name="Picture 2">
            <a:extLst>
              <a:ext uri="{FF2B5EF4-FFF2-40B4-BE49-F238E27FC236}">
                <a16:creationId xmlns:a16="http://schemas.microsoft.com/office/drawing/2014/main" id="{23B42101-BC86-FF02-EF74-E20D5FFDE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008" b="1"/>
          <a:stretch>
            <a:fillRect/>
          </a:stretch>
        </p:blipFill>
        <p:spPr bwMode="auto">
          <a:xfrm>
            <a:off x="6667500" y="571500"/>
            <a:ext cx="17137063" cy="12579350"/>
          </a:xfrm>
          <a:prstGeom prst="rect">
            <a:avLst/>
          </a:prstGeom>
          <a:solidFill>
            <a:srgbClr val="FFFFFF"/>
          </a:solidFill>
        </p:spPr>
      </p:pic>
      <p:sp>
        <p:nvSpPr>
          <p:cNvPr id="5" name="Footer Placeholder 4">
            <a:extLst>
              <a:ext uri="{FF2B5EF4-FFF2-40B4-BE49-F238E27FC236}">
                <a16:creationId xmlns:a16="http://schemas.microsoft.com/office/drawing/2014/main" id="{BEF7739A-F95A-670D-E0A1-C7E7AE551E20}"/>
              </a:ext>
            </a:extLst>
          </p:cNvPr>
          <p:cNvSpPr>
            <a:spLocks noGrp="1"/>
          </p:cNvSpPr>
          <p:nvPr>
            <p:ph type="ftr" sz="quarter" idx="18"/>
          </p:nvPr>
        </p:nvSpPr>
        <p:spPr>
          <a:xfrm>
            <a:off x="576000" y="12816000"/>
            <a:ext cx="4956176" cy="381000"/>
          </a:xfrm>
        </p:spPr>
        <p:txBody>
          <a:bodyPr anchor="b">
            <a:normAutofit/>
          </a:bodyPr>
          <a:lstStyle/>
          <a:p>
            <a:pPr>
              <a:spcAft>
                <a:spcPts val="600"/>
              </a:spcAft>
            </a:pPr>
            <a:r>
              <a:rPr lang="en-US"/>
              <a:t>IBM Client Engineering 2025</a:t>
            </a:r>
          </a:p>
        </p:txBody>
      </p:sp>
      <p:sp>
        <p:nvSpPr>
          <p:cNvPr id="6" name="Slide Number Placeholder 5" hidden="1">
            <a:extLst>
              <a:ext uri="{FF2B5EF4-FFF2-40B4-BE49-F238E27FC236}">
                <a16:creationId xmlns:a16="http://schemas.microsoft.com/office/drawing/2014/main" id="{8C6D7C92-732D-6FE0-92AE-7BF1D30F664C}"/>
              </a:ext>
            </a:extLst>
          </p:cNvPr>
          <p:cNvSpPr>
            <a:spLocks noGrp="1"/>
          </p:cNvSpPr>
          <p:nvPr>
            <p:ph type="sldNum" sz="quarter" idx="4294967295"/>
          </p:nvPr>
        </p:nvSpPr>
        <p:spPr>
          <a:xfrm>
            <a:off x="24115713" y="12950825"/>
            <a:ext cx="271462" cy="247650"/>
          </a:xfrm>
        </p:spPr>
        <p:txBody>
          <a:bodyPr/>
          <a:lstStyle/>
          <a:p>
            <a:pPr>
              <a:spcAft>
                <a:spcPts val="600"/>
              </a:spcAft>
            </a:pPr>
            <a:fld id="{86CB4B4D-7CA3-9044-876B-883B54F8677D}" type="slidenum">
              <a:rPr lang="en-US" smtClean="0"/>
              <a:pPr>
                <a:spcAft>
                  <a:spcPts val="600"/>
                </a:spcAft>
              </a:pPr>
              <a:t>9</a:t>
            </a:fld>
            <a:endParaRPr lang="en-US"/>
          </a:p>
        </p:txBody>
      </p:sp>
    </p:spTree>
    <p:extLst>
      <p:ext uri="{BB962C8B-B14F-4D97-AF65-F5344CB8AC3E}">
        <p14:creationId xmlns:p14="http://schemas.microsoft.com/office/powerpoint/2010/main" val="2154777215"/>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1730368918050" id="{31DF0289-1028-6943-A020-36845773A867}" vid="{420903E5-FF27-9C4D-AB14-78ABBED49DF3}"/>
    </a:ext>
  </a:extLst>
</a:theme>
</file>

<file path=ppt/theme/theme2.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presentation template</Template>
  <TotalTime>5087</TotalTime>
  <Words>1211</Words>
  <Application>Microsoft Office PowerPoint</Application>
  <PresentationFormat>Custom</PresentationFormat>
  <Paragraphs>138</Paragraphs>
  <Slides>15</Slides>
  <Notes>11</Notes>
  <HiddenSlides>2</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IBM Plex Sans</vt:lpstr>
      <vt:lpstr>Nunito</vt:lpstr>
      <vt:lpstr>inherit</vt:lpstr>
      <vt:lpstr>Source Sans Pro</vt:lpstr>
      <vt:lpstr>IBM Plex Sans Light</vt:lpstr>
      <vt:lpstr>IBM Plex Sans ExtLt</vt:lpstr>
      <vt:lpstr>Arial</vt:lpstr>
      <vt:lpstr>IBM presentation template</vt:lpstr>
      <vt:lpstr>Tutorial</vt:lpstr>
      <vt:lpstr>Introduction to Retrieval Augmented Generation (RAG)  IBM Client Engineering  </vt:lpstr>
      <vt:lpstr>Why not just use prompts?</vt:lpstr>
      <vt:lpstr>Why RAG?</vt:lpstr>
      <vt:lpstr>What is RAG?</vt:lpstr>
      <vt:lpstr>Use cases for RAG</vt:lpstr>
      <vt:lpstr> From LLM to RAG to Agentic AI</vt:lpstr>
      <vt:lpstr>When to use what in GenAI</vt:lpstr>
      <vt:lpstr>How does it work?</vt:lpstr>
      <vt:lpstr>How does RAG work?</vt:lpstr>
      <vt:lpstr>PowerPoint Presentation</vt:lpstr>
      <vt:lpstr>Tutorial</vt:lpstr>
      <vt:lpstr>Common issues with RAG (Retrieval-Augmented Generation)</vt:lpstr>
      <vt:lpstr>Next steps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LILLIAN LI</dc:creator>
  <cp:keywords/>
  <dc:description/>
  <cp:lastModifiedBy>Bruce Live Kyle</cp:lastModifiedBy>
  <cp:revision>173</cp:revision>
  <cp:lastPrinted>2019-04-25T15:14:05Z</cp:lastPrinted>
  <dcterms:created xsi:type="dcterms:W3CDTF">2024-12-12T19:03:22Z</dcterms:created>
  <dcterms:modified xsi:type="dcterms:W3CDTF">2025-06-07T14:40:17Z</dcterms:modified>
  <cp:category/>
</cp:coreProperties>
</file>